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7.jpg" ContentType="image/jp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13"/>
  </p:notesMasterIdLst>
  <p:sldIdLst>
    <p:sldId id="256" r:id="rId2"/>
    <p:sldId id="259" r:id="rId3"/>
    <p:sldId id="264" r:id="rId4"/>
    <p:sldId id="262" r:id="rId5"/>
    <p:sldId id="257" r:id="rId6"/>
    <p:sldId id="261" r:id="rId7"/>
    <p:sldId id="271" r:id="rId8"/>
    <p:sldId id="268" r:id="rId9"/>
    <p:sldId id="260" r:id="rId10"/>
    <p:sldId id="272" r:id="rId11"/>
    <p:sldId id="290" r:id="rId12"/>
  </p:sldIdLst>
  <p:sldSz cx="9144000" cy="5143500" type="screen16x9"/>
  <p:notesSz cx="6858000" cy="9144000"/>
  <p:embeddedFontLst>
    <p:embeddedFont>
      <p:font typeface="Agency FB" panose="020B0503020202020204" pitchFamily="34" charset="0"/>
      <p:regular r:id="rId14"/>
      <p:bold r:id="rId15"/>
    </p:embeddedFont>
    <p:embeddedFont>
      <p:font typeface="Roboto Condensed Light" panose="02000000000000000000" pitchFamily="2" charset="0"/>
      <p:regular r:id="rId16"/>
      <p:italic r:id="rId17"/>
    </p:embeddedFont>
    <p:embeddedFont>
      <p:font typeface="Saira SemiCondensed ExtraBold" panose="020B0604020202020204" charset="-94"/>
      <p:bold r:id="rId18"/>
    </p:embeddedFont>
    <p:embeddedFont>
      <p:font typeface="Sora" panose="020B0604020202020204"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0AEE96-B76C-4B93-B370-D6F5389BC359}">
  <a:tblStyle styleId="{430AEE96-B76C-4B93-B370-D6F5389BC35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65F68E2-48D1-43D0-84E2-A79E92DB863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eebc273f4e_0_19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eebc273f4e_0_19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3"/>
        <p:cNvGrpSpPr/>
        <p:nvPr/>
      </p:nvGrpSpPr>
      <p:grpSpPr>
        <a:xfrm>
          <a:off x="0" y="0"/>
          <a:ext cx="0" cy="0"/>
          <a:chOff x="0" y="0"/>
          <a:chExt cx="0" cy="0"/>
        </a:xfrm>
      </p:grpSpPr>
      <p:sp>
        <p:nvSpPr>
          <p:cNvPr id="4784" name="Google Shape;4784;geebc273f4e_0_21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5" name="Google Shape;4785;geebc273f4e_0_21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ea901b64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ea901b64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ea901b6474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ea901b6474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ea901b6474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ea901b6474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a901b647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a901b647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ea901b6474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ea901b6474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eebc273f4e_0_19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eebc273f4e_0_19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eebc273f4e_0_19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eebc273f4e_0_19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eea78fb5ef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eea78fb5ef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325" y="415225"/>
            <a:ext cx="5770800" cy="16083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5400">
                <a:latin typeface="Saira SemiCondensed ExtraBold"/>
                <a:ea typeface="Saira SemiCondensed ExtraBold"/>
                <a:cs typeface="Saira SemiCondensed ExtraBold"/>
                <a:sym typeface="Saira SemiCondensed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39325" y="2109200"/>
            <a:ext cx="3882000" cy="279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400">
                <a:latin typeface="Sora"/>
                <a:ea typeface="Sora"/>
                <a:cs typeface="Sora"/>
                <a:sym typeface="Sor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1799990">
            <a:off x="-621258" y="2601494"/>
            <a:ext cx="3812743" cy="3812743"/>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9000020">
            <a:off x="7089177" y="-831705"/>
            <a:ext cx="2447629" cy="2447629"/>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3_1_1">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631625" y="2039540"/>
            <a:ext cx="3805800" cy="551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5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200" name="Google Shape;200;p23"/>
          <p:cNvSpPr txBox="1">
            <a:spLocks noGrp="1"/>
          </p:cNvSpPr>
          <p:nvPr>
            <p:ph type="subTitle" idx="1"/>
          </p:nvPr>
        </p:nvSpPr>
        <p:spPr>
          <a:xfrm>
            <a:off x="631625" y="2711675"/>
            <a:ext cx="4051200" cy="76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1" name="Google Shape;201;p23"/>
          <p:cNvSpPr/>
          <p:nvPr/>
        </p:nvSpPr>
        <p:spPr>
          <a:xfrm rot="9000020">
            <a:off x="7089177" y="-831705"/>
            <a:ext cx="2447629" cy="2447629"/>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3_1_1_1">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4610825" y="2039540"/>
            <a:ext cx="3805800" cy="55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500">
                <a:solidFill>
                  <a:schemeClr val="accent4"/>
                </a:solidFill>
              </a:defRPr>
            </a:lvl1pPr>
            <a:lvl2pPr lvl="1" algn="r" rtl="0">
              <a:spcBef>
                <a:spcPts val="0"/>
              </a:spcBef>
              <a:spcAft>
                <a:spcPts val="0"/>
              </a:spcAft>
              <a:buSzPts val="2800"/>
              <a:buNone/>
              <a:defRPr>
                <a:latin typeface="Sora"/>
                <a:ea typeface="Sora"/>
                <a:cs typeface="Sora"/>
                <a:sym typeface="Sora"/>
              </a:defRPr>
            </a:lvl2pPr>
            <a:lvl3pPr lvl="2" algn="r" rtl="0">
              <a:spcBef>
                <a:spcPts val="0"/>
              </a:spcBef>
              <a:spcAft>
                <a:spcPts val="0"/>
              </a:spcAft>
              <a:buSzPts val="2800"/>
              <a:buNone/>
              <a:defRPr>
                <a:latin typeface="Sora"/>
                <a:ea typeface="Sora"/>
                <a:cs typeface="Sora"/>
                <a:sym typeface="Sora"/>
              </a:defRPr>
            </a:lvl3pPr>
            <a:lvl4pPr lvl="3" algn="r" rtl="0">
              <a:spcBef>
                <a:spcPts val="0"/>
              </a:spcBef>
              <a:spcAft>
                <a:spcPts val="0"/>
              </a:spcAft>
              <a:buSzPts val="2800"/>
              <a:buNone/>
              <a:defRPr>
                <a:latin typeface="Sora"/>
                <a:ea typeface="Sora"/>
                <a:cs typeface="Sora"/>
                <a:sym typeface="Sora"/>
              </a:defRPr>
            </a:lvl4pPr>
            <a:lvl5pPr lvl="4" algn="r" rtl="0">
              <a:spcBef>
                <a:spcPts val="0"/>
              </a:spcBef>
              <a:spcAft>
                <a:spcPts val="0"/>
              </a:spcAft>
              <a:buSzPts val="2800"/>
              <a:buNone/>
              <a:defRPr>
                <a:latin typeface="Sora"/>
                <a:ea typeface="Sora"/>
                <a:cs typeface="Sora"/>
                <a:sym typeface="Sora"/>
              </a:defRPr>
            </a:lvl5pPr>
            <a:lvl6pPr lvl="5" algn="r" rtl="0">
              <a:spcBef>
                <a:spcPts val="0"/>
              </a:spcBef>
              <a:spcAft>
                <a:spcPts val="0"/>
              </a:spcAft>
              <a:buSzPts val="2800"/>
              <a:buNone/>
              <a:defRPr>
                <a:latin typeface="Sora"/>
                <a:ea typeface="Sora"/>
                <a:cs typeface="Sora"/>
                <a:sym typeface="Sora"/>
              </a:defRPr>
            </a:lvl6pPr>
            <a:lvl7pPr lvl="6" algn="r" rtl="0">
              <a:spcBef>
                <a:spcPts val="0"/>
              </a:spcBef>
              <a:spcAft>
                <a:spcPts val="0"/>
              </a:spcAft>
              <a:buSzPts val="2800"/>
              <a:buNone/>
              <a:defRPr>
                <a:latin typeface="Sora"/>
                <a:ea typeface="Sora"/>
                <a:cs typeface="Sora"/>
                <a:sym typeface="Sora"/>
              </a:defRPr>
            </a:lvl7pPr>
            <a:lvl8pPr lvl="7" algn="r" rtl="0">
              <a:spcBef>
                <a:spcPts val="0"/>
              </a:spcBef>
              <a:spcAft>
                <a:spcPts val="0"/>
              </a:spcAft>
              <a:buSzPts val="2800"/>
              <a:buNone/>
              <a:defRPr>
                <a:latin typeface="Sora"/>
                <a:ea typeface="Sora"/>
                <a:cs typeface="Sora"/>
                <a:sym typeface="Sora"/>
              </a:defRPr>
            </a:lvl8pPr>
            <a:lvl9pPr lvl="8" algn="r" rtl="0">
              <a:spcBef>
                <a:spcPts val="0"/>
              </a:spcBef>
              <a:spcAft>
                <a:spcPts val="0"/>
              </a:spcAft>
              <a:buSzPts val="2800"/>
              <a:buNone/>
              <a:defRPr>
                <a:latin typeface="Sora"/>
                <a:ea typeface="Sora"/>
                <a:cs typeface="Sora"/>
                <a:sym typeface="Sora"/>
              </a:defRPr>
            </a:lvl9pPr>
          </a:lstStyle>
          <a:p>
            <a:endParaRPr/>
          </a:p>
        </p:txBody>
      </p:sp>
      <p:sp>
        <p:nvSpPr>
          <p:cNvPr id="204" name="Google Shape;204;p24"/>
          <p:cNvSpPr txBox="1">
            <a:spLocks noGrp="1"/>
          </p:cNvSpPr>
          <p:nvPr>
            <p:ph type="subTitle" idx="1"/>
          </p:nvPr>
        </p:nvSpPr>
        <p:spPr>
          <a:xfrm>
            <a:off x="4365425" y="2711675"/>
            <a:ext cx="4051200" cy="7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5" name="Google Shape;205;p24"/>
          <p:cNvSpPr/>
          <p:nvPr/>
        </p:nvSpPr>
        <p:spPr>
          <a:xfrm rot="-1800031">
            <a:off x="-348730" y="2640965"/>
            <a:ext cx="3286064" cy="3286084"/>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5">
  <p:cSld name="CUSTOM_5_1_1_1_1">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flipH="1">
            <a:off x="694188" y="2784488"/>
            <a:ext cx="4250400" cy="684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500">
                <a:solidFill>
                  <a:schemeClr val="accent4"/>
                </a:solidFill>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258" name="Google Shape;258;p32"/>
          <p:cNvSpPr txBox="1">
            <a:spLocks noGrp="1"/>
          </p:cNvSpPr>
          <p:nvPr>
            <p:ph type="subTitle" idx="1"/>
          </p:nvPr>
        </p:nvSpPr>
        <p:spPr>
          <a:xfrm flipH="1">
            <a:off x="868788" y="3684413"/>
            <a:ext cx="4075800" cy="33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59" name="Google Shape;259;p32"/>
          <p:cNvSpPr txBox="1">
            <a:spLocks noGrp="1"/>
          </p:cNvSpPr>
          <p:nvPr>
            <p:ph type="title" idx="2" hasCustomPrompt="1"/>
          </p:nvPr>
        </p:nvSpPr>
        <p:spPr>
          <a:xfrm flipH="1">
            <a:off x="2726388" y="1587413"/>
            <a:ext cx="2218200" cy="119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103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0" name="Google Shape;260;p32"/>
          <p:cNvSpPr/>
          <p:nvPr/>
        </p:nvSpPr>
        <p:spPr>
          <a:xfrm rot="10584227" flipH="1">
            <a:off x="5982502" y="3284721"/>
            <a:ext cx="3068274" cy="3068223"/>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rot="-288175" flipH="1">
            <a:off x="282778" y="-1177452"/>
            <a:ext cx="4200506" cy="4200506"/>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93"/>
        <p:cNvGrpSpPr/>
        <p:nvPr/>
      </p:nvGrpSpPr>
      <p:grpSpPr>
        <a:xfrm>
          <a:off x="0" y="0"/>
          <a:ext cx="0" cy="0"/>
          <a:chOff x="0" y="0"/>
          <a:chExt cx="0" cy="0"/>
        </a:xfrm>
      </p:grpSpPr>
      <p:grpSp>
        <p:nvGrpSpPr>
          <p:cNvPr id="294" name="Google Shape;294;p41"/>
          <p:cNvGrpSpPr/>
          <p:nvPr/>
        </p:nvGrpSpPr>
        <p:grpSpPr>
          <a:xfrm flipH="1">
            <a:off x="574557" y="785625"/>
            <a:ext cx="8174968" cy="4079838"/>
            <a:chOff x="803157" y="785625"/>
            <a:chExt cx="8174968" cy="4079838"/>
          </a:xfrm>
        </p:grpSpPr>
        <p:grpSp>
          <p:nvGrpSpPr>
            <p:cNvPr id="295" name="Google Shape;295;p41"/>
            <p:cNvGrpSpPr/>
            <p:nvPr/>
          </p:nvGrpSpPr>
          <p:grpSpPr>
            <a:xfrm>
              <a:off x="803157" y="4098576"/>
              <a:ext cx="545147" cy="506901"/>
              <a:chOff x="4818730" y="3307263"/>
              <a:chExt cx="1827512" cy="1699300"/>
            </a:xfrm>
          </p:grpSpPr>
          <p:sp>
            <p:nvSpPr>
              <p:cNvPr id="296" name="Google Shape;296;p41"/>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1"/>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1"/>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1"/>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1"/>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1"/>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1"/>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1"/>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1"/>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1"/>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1"/>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1"/>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1"/>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1"/>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1"/>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1"/>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1"/>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1"/>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1"/>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1"/>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1"/>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1"/>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1"/>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1"/>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41"/>
            <p:cNvSpPr/>
            <p:nvPr/>
          </p:nvSpPr>
          <p:spPr>
            <a:xfrm>
              <a:off x="2505525" y="4165475"/>
              <a:ext cx="141300" cy="1413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1"/>
            <p:cNvSpPr/>
            <p:nvPr/>
          </p:nvSpPr>
          <p:spPr>
            <a:xfrm>
              <a:off x="2551425" y="785625"/>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1"/>
            <p:cNvSpPr/>
            <p:nvPr/>
          </p:nvSpPr>
          <p:spPr>
            <a:xfrm>
              <a:off x="8189350" y="851475"/>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41"/>
            <p:cNvGrpSpPr/>
            <p:nvPr/>
          </p:nvGrpSpPr>
          <p:grpSpPr>
            <a:xfrm rot="-7546048">
              <a:off x="3886452" y="4314969"/>
              <a:ext cx="660231" cy="356756"/>
              <a:chOff x="6755327" y="3818809"/>
              <a:chExt cx="660228" cy="356754"/>
            </a:xfrm>
          </p:grpSpPr>
          <p:sp>
            <p:nvSpPr>
              <p:cNvPr id="325" name="Google Shape;325;p41"/>
              <p:cNvSpPr/>
              <p:nvPr/>
            </p:nvSpPr>
            <p:spPr>
              <a:xfrm rot="-6510132" flipH="1">
                <a:off x="7242777" y="3847741"/>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1"/>
              <p:cNvSpPr/>
              <p:nvPr/>
            </p:nvSpPr>
            <p:spPr>
              <a:xfrm rot="-6510132" flipH="1">
                <a:off x="7084001" y="3900759"/>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1"/>
              <p:cNvSpPr/>
              <p:nvPr/>
            </p:nvSpPr>
            <p:spPr>
              <a:xfrm rot="-6510132" flipH="1">
                <a:off x="6925225" y="3953777"/>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1"/>
              <p:cNvSpPr/>
              <p:nvPr/>
            </p:nvSpPr>
            <p:spPr>
              <a:xfrm rot="-6510132" flipH="1">
                <a:off x="6766450" y="4006795"/>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41"/>
            <p:cNvSpPr/>
            <p:nvPr/>
          </p:nvSpPr>
          <p:spPr>
            <a:xfrm>
              <a:off x="4829900" y="1784225"/>
              <a:ext cx="141300" cy="1413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1"/>
            <p:cNvSpPr/>
            <p:nvPr/>
          </p:nvSpPr>
          <p:spPr>
            <a:xfrm>
              <a:off x="8788525" y="2613575"/>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41"/>
          <p:cNvSpPr/>
          <p:nvPr/>
        </p:nvSpPr>
        <p:spPr>
          <a:xfrm rot="-8628331">
            <a:off x="-493777" y="3617392"/>
            <a:ext cx="2591878" cy="2591854"/>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1"/>
          <p:cNvSpPr/>
          <p:nvPr/>
        </p:nvSpPr>
        <p:spPr>
          <a:xfrm rot="3595944" flipH="1">
            <a:off x="7359195" y="-612379"/>
            <a:ext cx="3139411" cy="3139411"/>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33"/>
        <p:cNvGrpSpPr/>
        <p:nvPr/>
      </p:nvGrpSpPr>
      <p:grpSpPr>
        <a:xfrm>
          <a:off x="0" y="0"/>
          <a:ext cx="0" cy="0"/>
          <a:chOff x="0" y="0"/>
          <a:chExt cx="0" cy="0"/>
        </a:xfrm>
      </p:grpSpPr>
      <p:grpSp>
        <p:nvGrpSpPr>
          <p:cNvPr id="334" name="Google Shape;334;p42"/>
          <p:cNvGrpSpPr/>
          <p:nvPr/>
        </p:nvGrpSpPr>
        <p:grpSpPr>
          <a:xfrm>
            <a:off x="717425" y="730175"/>
            <a:ext cx="8016856" cy="3964307"/>
            <a:chOff x="717425" y="730175"/>
            <a:chExt cx="8016856" cy="3964307"/>
          </a:xfrm>
        </p:grpSpPr>
        <p:grpSp>
          <p:nvGrpSpPr>
            <p:cNvPr id="335" name="Google Shape;335;p42"/>
            <p:cNvGrpSpPr/>
            <p:nvPr/>
          </p:nvGrpSpPr>
          <p:grpSpPr>
            <a:xfrm rot="-7546048">
              <a:off x="8345722" y="4120268"/>
              <a:ext cx="161701" cy="641985"/>
              <a:chOff x="7004550" y="3676293"/>
              <a:chExt cx="161700" cy="641982"/>
            </a:xfrm>
          </p:grpSpPr>
          <p:sp>
            <p:nvSpPr>
              <p:cNvPr id="336" name="Google Shape;336;p42"/>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42"/>
            <p:cNvSpPr/>
            <p:nvPr/>
          </p:nvSpPr>
          <p:spPr>
            <a:xfrm>
              <a:off x="6414800" y="10348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2"/>
            <p:cNvSpPr/>
            <p:nvPr/>
          </p:nvSpPr>
          <p:spPr>
            <a:xfrm>
              <a:off x="717425" y="36236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p:nvPr/>
          </p:nvSpPr>
          <p:spPr>
            <a:xfrm>
              <a:off x="7814075" y="27079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2"/>
            <p:cNvSpPr/>
            <p:nvPr/>
          </p:nvSpPr>
          <p:spPr>
            <a:xfrm>
              <a:off x="8264225" y="7301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42"/>
          <p:cNvSpPr/>
          <p:nvPr/>
        </p:nvSpPr>
        <p:spPr>
          <a:xfrm rot="-1805619">
            <a:off x="-173181" y="-1286635"/>
            <a:ext cx="3812736" cy="3812736"/>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45"/>
        <p:cNvGrpSpPr/>
        <p:nvPr/>
      </p:nvGrpSpPr>
      <p:grpSpPr>
        <a:xfrm>
          <a:off x="0" y="0"/>
          <a:ext cx="0" cy="0"/>
          <a:chOff x="0" y="0"/>
          <a:chExt cx="0" cy="0"/>
        </a:xfrm>
      </p:grpSpPr>
      <p:grpSp>
        <p:nvGrpSpPr>
          <p:cNvPr id="346" name="Google Shape;346;p43"/>
          <p:cNvGrpSpPr/>
          <p:nvPr/>
        </p:nvGrpSpPr>
        <p:grpSpPr>
          <a:xfrm>
            <a:off x="646775" y="593376"/>
            <a:ext cx="7860143" cy="3984356"/>
            <a:chOff x="646775" y="593376"/>
            <a:chExt cx="7860143" cy="3984356"/>
          </a:xfrm>
        </p:grpSpPr>
        <p:grpSp>
          <p:nvGrpSpPr>
            <p:cNvPr id="347" name="Google Shape;347;p43"/>
            <p:cNvGrpSpPr/>
            <p:nvPr/>
          </p:nvGrpSpPr>
          <p:grpSpPr>
            <a:xfrm flipH="1">
              <a:off x="7805389" y="593376"/>
              <a:ext cx="545147" cy="506901"/>
              <a:chOff x="4818730" y="3307263"/>
              <a:chExt cx="1827512" cy="1699300"/>
            </a:xfrm>
          </p:grpSpPr>
          <p:sp>
            <p:nvSpPr>
              <p:cNvPr id="348" name="Google Shape;348;p43"/>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3"/>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3"/>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3"/>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3"/>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3"/>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3"/>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3"/>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3"/>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3"/>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3"/>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3"/>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3"/>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3"/>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3"/>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3"/>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3"/>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3"/>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3"/>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3"/>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3"/>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3"/>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43"/>
            <p:cNvGrpSpPr/>
            <p:nvPr/>
          </p:nvGrpSpPr>
          <p:grpSpPr>
            <a:xfrm rot="3253952">
              <a:off x="873633" y="4003518"/>
              <a:ext cx="161701" cy="641985"/>
              <a:chOff x="7004550" y="3676293"/>
              <a:chExt cx="161700" cy="641982"/>
            </a:xfrm>
          </p:grpSpPr>
          <p:sp>
            <p:nvSpPr>
              <p:cNvPr id="374" name="Google Shape;374;p43"/>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3"/>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3"/>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3"/>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43"/>
            <p:cNvSpPr/>
            <p:nvPr/>
          </p:nvSpPr>
          <p:spPr>
            <a:xfrm flipH="1">
              <a:off x="8365618" y="35017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3"/>
            <p:cNvSpPr/>
            <p:nvPr/>
          </p:nvSpPr>
          <p:spPr>
            <a:xfrm flipH="1">
              <a:off x="3031293" y="1638913"/>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3"/>
            <p:cNvSpPr/>
            <p:nvPr/>
          </p:nvSpPr>
          <p:spPr>
            <a:xfrm flipH="1">
              <a:off x="2138593" y="40985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3"/>
            <p:cNvSpPr/>
            <p:nvPr/>
          </p:nvSpPr>
          <p:spPr>
            <a:xfrm flipH="1">
              <a:off x="6552243" y="37785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43"/>
          <p:cNvSpPr/>
          <p:nvPr/>
        </p:nvSpPr>
        <p:spPr>
          <a:xfrm rot="-7417684" flipH="1">
            <a:off x="-287063" y="-1324932"/>
            <a:ext cx="3570751" cy="3570751"/>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3"/>
          <p:cNvSpPr/>
          <p:nvPr/>
        </p:nvSpPr>
        <p:spPr>
          <a:xfrm rot="2700040" flipH="1">
            <a:off x="6166423" y="3141160"/>
            <a:ext cx="3287431" cy="3287470"/>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8_1_1_1">
    <p:spTree>
      <p:nvGrpSpPr>
        <p:cNvPr id="1" name="Shape 384"/>
        <p:cNvGrpSpPr/>
        <p:nvPr/>
      </p:nvGrpSpPr>
      <p:grpSpPr>
        <a:xfrm>
          <a:off x="0" y="0"/>
          <a:ext cx="0" cy="0"/>
          <a:chOff x="0" y="0"/>
          <a:chExt cx="0" cy="0"/>
        </a:xfrm>
      </p:grpSpPr>
      <p:sp>
        <p:nvSpPr>
          <p:cNvPr id="385" name="Google Shape;385;p44"/>
          <p:cNvSpPr/>
          <p:nvPr/>
        </p:nvSpPr>
        <p:spPr>
          <a:xfrm rot="-288175" flipH="1">
            <a:off x="282778" y="-1177452"/>
            <a:ext cx="4200506" cy="4200506"/>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44"/>
          <p:cNvGrpSpPr/>
          <p:nvPr/>
        </p:nvGrpSpPr>
        <p:grpSpPr>
          <a:xfrm>
            <a:off x="803157" y="718490"/>
            <a:ext cx="7703761" cy="3886987"/>
            <a:chOff x="803157" y="718490"/>
            <a:chExt cx="7703761" cy="3886987"/>
          </a:xfrm>
        </p:grpSpPr>
        <p:grpSp>
          <p:nvGrpSpPr>
            <p:cNvPr id="387" name="Google Shape;387;p44"/>
            <p:cNvGrpSpPr/>
            <p:nvPr/>
          </p:nvGrpSpPr>
          <p:grpSpPr>
            <a:xfrm>
              <a:off x="803157" y="4098576"/>
              <a:ext cx="545147" cy="506901"/>
              <a:chOff x="4818730" y="3307263"/>
              <a:chExt cx="1827512" cy="1699300"/>
            </a:xfrm>
          </p:grpSpPr>
          <p:sp>
            <p:nvSpPr>
              <p:cNvPr id="388" name="Google Shape;388;p44"/>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4"/>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4"/>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4"/>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4"/>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4"/>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4"/>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4"/>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4"/>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4"/>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4"/>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4"/>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4"/>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4"/>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4"/>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4"/>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4"/>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4"/>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4"/>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4"/>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4"/>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4"/>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4"/>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44"/>
            <p:cNvGrpSpPr/>
            <p:nvPr/>
          </p:nvGrpSpPr>
          <p:grpSpPr>
            <a:xfrm rot="-7546048">
              <a:off x="8118359" y="650718"/>
              <a:ext cx="161701" cy="641985"/>
              <a:chOff x="7004550" y="3676293"/>
              <a:chExt cx="161700" cy="641982"/>
            </a:xfrm>
          </p:grpSpPr>
          <p:sp>
            <p:nvSpPr>
              <p:cNvPr id="414" name="Google Shape;414;p44"/>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4"/>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44"/>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4"/>
            <p:cNvSpPr/>
            <p:nvPr/>
          </p:nvSpPr>
          <p:spPr>
            <a:xfrm>
              <a:off x="2387425" y="36340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4"/>
            <p:cNvSpPr/>
            <p:nvPr/>
          </p:nvSpPr>
          <p:spPr>
            <a:xfrm>
              <a:off x="6950200" y="42572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4"/>
            <p:cNvSpPr/>
            <p:nvPr/>
          </p:nvSpPr>
          <p:spPr>
            <a:xfrm>
              <a:off x="8206925" y="30887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44"/>
          <p:cNvSpPr/>
          <p:nvPr/>
        </p:nvSpPr>
        <p:spPr>
          <a:xfrm rot="10584227" flipH="1">
            <a:off x="5982502" y="3284721"/>
            <a:ext cx="3068274" cy="3068223"/>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20800" y="2460300"/>
            <a:ext cx="4250400" cy="684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500">
                <a:solidFill>
                  <a:schemeClr val="accent4"/>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720800" y="3426900"/>
            <a:ext cx="4075800" cy="338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a:off x="720800" y="1041075"/>
            <a:ext cx="2218200" cy="1190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03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7" name="Google Shape;17;p3"/>
          <p:cNvSpPr/>
          <p:nvPr/>
        </p:nvSpPr>
        <p:spPr>
          <a:xfrm rot="489472" flipH="1">
            <a:off x="2869317" y="-755258"/>
            <a:ext cx="2994906" cy="2994906"/>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17425" y="388925"/>
            <a:ext cx="7709100" cy="588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717425" y="1233417"/>
            <a:ext cx="77091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3"/>
              </a:buClr>
              <a:buSzPts val="1200"/>
              <a:buAutoNum type="arabicPeriod"/>
              <a:defRPr sz="115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21" name="Google Shape;21;p4"/>
          <p:cNvSpPr/>
          <p:nvPr/>
        </p:nvSpPr>
        <p:spPr>
          <a:xfrm rot="2351518" flipH="1">
            <a:off x="6547852" y="-948225"/>
            <a:ext cx="3177085" cy="3177085"/>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2549400" y="1443450"/>
            <a:ext cx="4045200" cy="967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5100">
                <a:solidFill>
                  <a:schemeClr val="accent4"/>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116050" y="2726875"/>
            <a:ext cx="4911900" cy="1117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44" name="Google Shape;44;p9"/>
          <p:cNvGrpSpPr/>
          <p:nvPr/>
        </p:nvGrpSpPr>
        <p:grpSpPr>
          <a:xfrm>
            <a:off x="803157" y="593376"/>
            <a:ext cx="545147" cy="506901"/>
            <a:chOff x="4818730" y="3307263"/>
            <a:chExt cx="1827512" cy="1699300"/>
          </a:xfrm>
        </p:grpSpPr>
        <p:sp>
          <p:nvSpPr>
            <p:cNvPr id="45" name="Google Shape;45;p9"/>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9"/>
          <p:cNvGrpSpPr/>
          <p:nvPr/>
        </p:nvGrpSpPr>
        <p:grpSpPr>
          <a:xfrm rot="-3253952" flipH="1">
            <a:off x="8118359" y="4003518"/>
            <a:ext cx="161701" cy="641985"/>
            <a:chOff x="7004550" y="3676293"/>
            <a:chExt cx="161700" cy="641982"/>
          </a:xfrm>
        </p:grpSpPr>
        <p:sp>
          <p:nvSpPr>
            <p:cNvPr id="71" name="Google Shape;71;p9"/>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9"/>
          <p:cNvSpPr/>
          <p:nvPr/>
        </p:nvSpPr>
        <p:spPr>
          <a:xfrm rot="-9000010" flipH="1">
            <a:off x="-621258" y="-1246672"/>
            <a:ext cx="3812743" cy="3812743"/>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rot="1799997" flipH="1">
            <a:off x="6385427" y="2928645"/>
            <a:ext cx="3287417" cy="3287464"/>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0"/>
        <p:cNvGrpSpPr/>
        <p:nvPr/>
      </p:nvGrpSpPr>
      <p:grpSpPr>
        <a:xfrm>
          <a:off x="0" y="0"/>
          <a:ext cx="0" cy="0"/>
          <a:chOff x="0" y="0"/>
          <a:chExt cx="0" cy="0"/>
        </a:xfrm>
      </p:grpSpPr>
      <p:sp>
        <p:nvSpPr>
          <p:cNvPr id="81" name="Google Shape;81;p11"/>
          <p:cNvSpPr txBox="1">
            <a:spLocks noGrp="1"/>
          </p:cNvSpPr>
          <p:nvPr>
            <p:ph type="title" hasCustomPrompt="1"/>
          </p:nvPr>
        </p:nvSpPr>
        <p:spPr>
          <a:xfrm>
            <a:off x="1457250" y="1418250"/>
            <a:ext cx="6229500" cy="17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solidFill>
                  <a:schemeClr val="accent4"/>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 name="Google Shape;82;p11"/>
          <p:cNvSpPr txBox="1">
            <a:spLocks noGrp="1"/>
          </p:cNvSpPr>
          <p:nvPr>
            <p:ph type="body" idx="1"/>
          </p:nvPr>
        </p:nvSpPr>
        <p:spPr>
          <a:xfrm>
            <a:off x="1733550" y="3380825"/>
            <a:ext cx="5676900" cy="427500"/>
          </a:xfrm>
          <a:prstGeom prst="rect">
            <a:avLst/>
          </a:prstGeom>
        </p:spPr>
        <p:txBody>
          <a:bodyPr spcFirstLastPara="1" wrap="square" lIns="91425" tIns="91425" rIns="91425" bIns="91425" anchor="t" anchorCtr="0">
            <a:noAutofit/>
          </a:bodyPr>
          <a:lstStyle>
            <a:lvl1pPr marL="457200" lvl="0" indent="-342900" algn="ctr">
              <a:lnSpc>
                <a:spcPct val="100000"/>
              </a:lnSpc>
              <a:spcBef>
                <a:spcPts val="0"/>
              </a:spcBef>
              <a:spcAft>
                <a:spcPts val="0"/>
              </a:spcAft>
              <a:buSzPts val="1800"/>
              <a:buChar char="●"/>
              <a:defRPr sz="14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83" name="Google Shape;83;p11"/>
          <p:cNvSpPr/>
          <p:nvPr/>
        </p:nvSpPr>
        <p:spPr>
          <a:xfrm rot="7287602">
            <a:off x="5791338" y="-1419825"/>
            <a:ext cx="3812773" cy="3812773"/>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rot="-3644767">
            <a:off x="-336365" y="3121019"/>
            <a:ext cx="3287425" cy="3287451"/>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1562500" y="1384020"/>
            <a:ext cx="3120300" cy="3408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sz="2400">
                <a:solidFill>
                  <a:schemeClr val="accent4"/>
                </a:solidFill>
              </a:defRPr>
            </a:lvl1pPr>
            <a:lvl2pPr lvl="1">
              <a:spcBef>
                <a:spcPts val="0"/>
              </a:spcBef>
              <a:spcAft>
                <a:spcPts val="0"/>
              </a:spcAft>
              <a:buSzPts val="2800"/>
              <a:buNone/>
              <a:defRPr>
                <a:latin typeface="Sora"/>
                <a:ea typeface="Sora"/>
                <a:cs typeface="Sora"/>
                <a:sym typeface="Sora"/>
              </a:defRPr>
            </a:lvl2pPr>
            <a:lvl3pPr lvl="2">
              <a:spcBef>
                <a:spcPts val="0"/>
              </a:spcBef>
              <a:spcAft>
                <a:spcPts val="0"/>
              </a:spcAft>
              <a:buSzPts val="2800"/>
              <a:buNone/>
              <a:defRPr>
                <a:latin typeface="Sora"/>
                <a:ea typeface="Sora"/>
                <a:cs typeface="Sora"/>
                <a:sym typeface="Sora"/>
              </a:defRPr>
            </a:lvl3pPr>
            <a:lvl4pPr lvl="3">
              <a:spcBef>
                <a:spcPts val="0"/>
              </a:spcBef>
              <a:spcAft>
                <a:spcPts val="0"/>
              </a:spcAft>
              <a:buSzPts val="2800"/>
              <a:buNone/>
              <a:defRPr>
                <a:latin typeface="Sora"/>
                <a:ea typeface="Sora"/>
                <a:cs typeface="Sora"/>
                <a:sym typeface="Sora"/>
              </a:defRPr>
            </a:lvl4pPr>
            <a:lvl5pPr lvl="4">
              <a:spcBef>
                <a:spcPts val="0"/>
              </a:spcBef>
              <a:spcAft>
                <a:spcPts val="0"/>
              </a:spcAft>
              <a:buSzPts val="2800"/>
              <a:buNone/>
              <a:defRPr>
                <a:latin typeface="Sora"/>
                <a:ea typeface="Sora"/>
                <a:cs typeface="Sora"/>
                <a:sym typeface="Sora"/>
              </a:defRPr>
            </a:lvl5pPr>
            <a:lvl6pPr lvl="5">
              <a:spcBef>
                <a:spcPts val="0"/>
              </a:spcBef>
              <a:spcAft>
                <a:spcPts val="0"/>
              </a:spcAft>
              <a:buSzPts val="2800"/>
              <a:buNone/>
              <a:defRPr>
                <a:latin typeface="Sora"/>
                <a:ea typeface="Sora"/>
                <a:cs typeface="Sora"/>
                <a:sym typeface="Sora"/>
              </a:defRPr>
            </a:lvl6pPr>
            <a:lvl7pPr lvl="6">
              <a:spcBef>
                <a:spcPts val="0"/>
              </a:spcBef>
              <a:spcAft>
                <a:spcPts val="0"/>
              </a:spcAft>
              <a:buSzPts val="2800"/>
              <a:buNone/>
              <a:defRPr>
                <a:latin typeface="Sora"/>
                <a:ea typeface="Sora"/>
                <a:cs typeface="Sora"/>
                <a:sym typeface="Sora"/>
              </a:defRPr>
            </a:lvl7pPr>
            <a:lvl8pPr lvl="7">
              <a:spcBef>
                <a:spcPts val="0"/>
              </a:spcBef>
              <a:spcAft>
                <a:spcPts val="0"/>
              </a:spcAft>
              <a:buSzPts val="2800"/>
              <a:buNone/>
              <a:defRPr>
                <a:latin typeface="Sora"/>
                <a:ea typeface="Sora"/>
                <a:cs typeface="Sora"/>
                <a:sym typeface="Sora"/>
              </a:defRPr>
            </a:lvl8pPr>
            <a:lvl9pPr lvl="8">
              <a:spcBef>
                <a:spcPts val="0"/>
              </a:spcBef>
              <a:spcAft>
                <a:spcPts val="0"/>
              </a:spcAft>
              <a:buSzPts val="2800"/>
              <a:buNone/>
              <a:defRPr>
                <a:latin typeface="Sora"/>
                <a:ea typeface="Sora"/>
                <a:cs typeface="Sora"/>
                <a:sym typeface="Sora"/>
              </a:defRPr>
            </a:lvl9pPr>
          </a:lstStyle>
          <a:p>
            <a:endParaRPr/>
          </a:p>
        </p:txBody>
      </p:sp>
      <p:sp>
        <p:nvSpPr>
          <p:cNvPr id="88" name="Google Shape;88;p13"/>
          <p:cNvSpPr txBox="1">
            <a:spLocks noGrp="1"/>
          </p:cNvSpPr>
          <p:nvPr>
            <p:ph type="subTitle" idx="1"/>
          </p:nvPr>
        </p:nvSpPr>
        <p:spPr>
          <a:xfrm>
            <a:off x="1562500" y="1725071"/>
            <a:ext cx="2521200" cy="58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3"/>
          <p:cNvSpPr txBox="1">
            <a:spLocks noGrp="1"/>
          </p:cNvSpPr>
          <p:nvPr>
            <p:ph type="title" idx="2"/>
          </p:nvPr>
        </p:nvSpPr>
        <p:spPr>
          <a:xfrm>
            <a:off x="1562500" y="2605576"/>
            <a:ext cx="3120300" cy="341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90" name="Google Shape;90;p13"/>
          <p:cNvSpPr txBox="1">
            <a:spLocks noGrp="1"/>
          </p:cNvSpPr>
          <p:nvPr>
            <p:ph type="subTitle" idx="3"/>
          </p:nvPr>
        </p:nvSpPr>
        <p:spPr>
          <a:xfrm>
            <a:off x="1562500" y="2941409"/>
            <a:ext cx="2521200" cy="58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1" name="Google Shape;91;p13"/>
          <p:cNvSpPr txBox="1">
            <a:spLocks noGrp="1"/>
          </p:cNvSpPr>
          <p:nvPr>
            <p:ph type="title" idx="4"/>
          </p:nvPr>
        </p:nvSpPr>
        <p:spPr>
          <a:xfrm>
            <a:off x="5588280" y="1382351"/>
            <a:ext cx="3120300" cy="340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92" name="Google Shape;92;p13"/>
          <p:cNvSpPr txBox="1">
            <a:spLocks noGrp="1"/>
          </p:cNvSpPr>
          <p:nvPr>
            <p:ph type="subTitle" idx="5"/>
          </p:nvPr>
        </p:nvSpPr>
        <p:spPr>
          <a:xfrm>
            <a:off x="5588277" y="1729075"/>
            <a:ext cx="2521200" cy="58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13"/>
          <p:cNvSpPr txBox="1">
            <a:spLocks noGrp="1"/>
          </p:cNvSpPr>
          <p:nvPr>
            <p:ph type="title" idx="6"/>
          </p:nvPr>
        </p:nvSpPr>
        <p:spPr>
          <a:xfrm>
            <a:off x="5588280" y="2606743"/>
            <a:ext cx="3120300" cy="341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94" name="Google Shape;94;p13"/>
          <p:cNvSpPr txBox="1">
            <a:spLocks noGrp="1"/>
          </p:cNvSpPr>
          <p:nvPr>
            <p:ph type="subTitle" idx="7"/>
          </p:nvPr>
        </p:nvSpPr>
        <p:spPr>
          <a:xfrm>
            <a:off x="5588277" y="2951463"/>
            <a:ext cx="2521200" cy="58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3"/>
          <p:cNvSpPr txBox="1">
            <a:spLocks noGrp="1"/>
          </p:cNvSpPr>
          <p:nvPr>
            <p:ph type="title" idx="8" hasCustomPrompt="1"/>
          </p:nvPr>
        </p:nvSpPr>
        <p:spPr>
          <a:xfrm>
            <a:off x="665050" y="1327875"/>
            <a:ext cx="813900" cy="87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96" name="Google Shape;96;p13"/>
          <p:cNvSpPr txBox="1">
            <a:spLocks noGrp="1"/>
          </p:cNvSpPr>
          <p:nvPr>
            <p:ph type="title" idx="9" hasCustomPrompt="1"/>
          </p:nvPr>
        </p:nvSpPr>
        <p:spPr>
          <a:xfrm>
            <a:off x="665050" y="2549983"/>
            <a:ext cx="813900" cy="87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97" name="Google Shape;97;p13"/>
          <p:cNvSpPr txBox="1">
            <a:spLocks noGrp="1"/>
          </p:cNvSpPr>
          <p:nvPr>
            <p:ph type="title" idx="13" hasCustomPrompt="1"/>
          </p:nvPr>
        </p:nvSpPr>
        <p:spPr>
          <a:xfrm>
            <a:off x="4698187" y="2566745"/>
            <a:ext cx="813900" cy="87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98" name="Google Shape;98;p13"/>
          <p:cNvSpPr txBox="1">
            <a:spLocks noGrp="1"/>
          </p:cNvSpPr>
          <p:nvPr>
            <p:ph type="title" idx="14" hasCustomPrompt="1"/>
          </p:nvPr>
        </p:nvSpPr>
        <p:spPr>
          <a:xfrm>
            <a:off x="4698187" y="1338569"/>
            <a:ext cx="813900" cy="87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99" name="Google Shape;99;p13"/>
          <p:cNvSpPr txBox="1">
            <a:spLocks noGrp="1"/>
          </p:cNvSpPr>
          <p:nvPr>
            <p:ph type="title" idx="15"/>
          </p:nvPr>
        </p:nvSpPr>
        <p:spPr>
          <a:xfrm>
            <a:off x="1562500" y="3827301"/>
            <a:ext cx="3120300" cy="342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100" name="Google Shape;100;p13"/>
          <p:cNvSpPr txBox="1">
            <a:spLocks noGrp="1"/>
          </p:cNvSpPr>
          <p:nvPr>
            <p:ph type="subTitle" idx="16"/>
          </p:nvPr>
        </p:nvSpPr>
        <p:spPr>
          <a:xfrm>
            <a:off x="1562500" y="4157746"/>
            <a:ext cx="2521200" cy="58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 name="Google Shape;101;p13"/>
          <p:cNvSpPr txBox="1">
            <a:spLocks noGrp="1"/>
          </p:cNvSpPr>
          <p:nvPr>
            <p:ph type="title" idx="17"/>
          </p:nvPr>
        </p:nvSpPr>
        <p:spPr>
          <a:xfrm>
            <a:off x="5588277" y="3831321"/>
            <a:ext cx="3120300" cy="342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102" name="Google Shape;102;p13"/>
          <p:cNvSpPr txBox="1">
            <a:spLocks noGrp="1"/>
          </p:cNvSpPr>
          <p:nvPr>
            <p:ph type="subTitle" idx="18"/>
          </p:nvPr>
        </p:nvSpPr>
        <p:spPr>
          <a:xfrm>
            <a:off x="5588277" y="4173850"/>
            <a:ext cx="2521200" cy="58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 name="Google Shape;103;p13"/>
          <p:cNvSpPr txBox="1">
            <a:spLocks noGrp="1"/>
          </p:cNvSpPr>
          <p:nvPr>
            <p:ph type="title" idx="19" hasCustomPrompt="1"/>
          </p:nvPr>
        </p:nvSpPr>
        <p:spPr>
          <a:xfrm>
            <a:off x="665050" y="3772090"/>
            <a:ext cx="813900" cy="87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104" name="Google Shape;104;p13"/>
          <p:cNvSpPr txBox="1">
            <a:spLocks noGrp="1"/>
          </p:cNvSpPr>
          <p:nvPr>
            <p:ph type="title" idx="20" hasCustomPrompt="1"/>
          </p:nvPr>
        </p:nvSpPr>
        <p:spPr>
          <a:xfrm>
            <a:off x="4698187" y="3794921"/>
            <a:ext cx="813900" cy="87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grpSp>
        <p:nvGrpSpPr>
          <p:cNvPr id="105" name="Google Shape;105;p13"/>
          <p:cNvGrpSpPr/>
          <p:nvPr/>
        </p:nvGrpSpPr>
        <p:grpSpPr>
          <a:xfrm rot="-7546048">
            <a:off x="8118359" y="650718"/>
            <a:ext cx="161701" cy="641985"/>
            <a:chOff x="7004550" y="3676293"/>
            <a:chExt cx="161700" cy="641982"/>
          </a:xfrm>
        </p:grpSpPr>
        <p:sp>
          <p:nvSpPr>
            <p:cNvPr id="106" name="Google Shape;106;p13"/>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13"/>
          <p:cNvSpPr txBox="1">
            <a:spLocks noGrp="1"/>
          </p:cNvSpPr>
          <p:nvPr>
            <p:ph type="title" idx="21"/>
          </p:nvPr>
        </p:nvSpPr>
        <p:spPr>
          <a:xfrm>
            <a:off x="717425" y="388925"/>
            <a:ext cx="7709100" cy="588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1" name="Google Shape;111;p13"/>
          <p:cNvSpPr/>
          <p:nvPr/>
        </p:nvSpPr>
        <p:spPr>
          <a:xfrm rot="3592469" flipH="1">
            <a:off x="6400996" y="-625931"/>
            <a:ext cx="2898637" cy="2898637"/>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806500" y="2542575"/>
            <a:ext cx="1947300" cy="501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114" name="Google Shape;114;p14"/>
          <p:cNvSpPr txBox="1">
            <a:spLocks noGrp="1"/>
          </p:cNvSpPr>
          <p:nvPr>
            <p:ph type="subTitle" idx="1"/>
          </p:nvPr>
        </p:nvSpPr>
        <p:spPr>
          <a:xfrm>
            <a:off x="806500" y="3056325"/>
            <a:ext cx="2391000" cy="86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5" name="Google Shape;115;p14"/>
          <p:cNvSpPr txBox="1">
            <a:spLocks noGrp="1"/>
          </p:cNvSpPr>
          <p:nvPr>
            <p:ph type="title" idx="2"/>
          </p:nvPr>
        </p:nvSpPr>
        <p:spPr>
          <a:xfrm>
            <a:off x="3376500" y="2542575"/>
            <a:ext cx="1947300" cy="501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116" name="Google Shape;116;p14"/>
          <p:cNvSpPr txBox="1">
            <a:spLocks noGrp="1"/>
          </p:cNvSpPr>
          <p:nvPr>
            <p:ph type="subTitle" idx="3"/>
          </p:nvPr>
        </p:nvSpPr>
        <p:spPr>
          <a:xfrm>
            <a:off x="3376500" y="3056325"/>
            <a:ext cx="2391000" cy="86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14"/>
          <p:cNvSpPr txBox="1">
            <a:spLocks noGrp="1"/>
          </p:cNvSpPr>
          <p:nvPr>
            <p:ph type="title" idx="4"/>
          </p:nvPr>
        </p:nvSpPr>
        <p:spPr>
          <a:xfrm>
            <a:off x="5946500" y="2542575"/>
            <a:ext cx="1947300" cy="501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118" name="Google Shape;118;p14"/>
          <p:cNvSpPr txBox="1">
            <a:spLocks noGrp="1"/>
          </p:cNvSpPr>
          <p:nvPr>
            <p:ph type="subTitle" idx="5"/>
          </p:nvPr>
        </p:nvSpPr>
        <p:spPr>
          <a:xfrm>
            <a:off x="5946500" y="3056325"/>
            <a:ext cx="2391000" cy="86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9" name="Google Shape;119;p14"/>
          <p:cNvSpPr txBox="1">
            <a:spLocks noGrp="1"/>
          </p:cNvSpPr>
          <p:nvPr>
            <p:ph type="title" idx="6"/>
          </p:nvPr>
        </p:nvSpPr>
        <p:spPr>
          <a:xfrm>
            <a:off x="717425" y="388925"/>
            <a:ext cx="7709100" cy="588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0" name="Google Shape;120;p14"/>
          <p:cNvSpPr/>
          <p:nvPr/>
        </p:nvSpPr>
        <p:spPr>
          <a:xfrm rot="-379471">
            <a:off x="6137913" y="-979598"/>
            <a:ext cx="3812763" cy="3812763"/>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rot="-3616141">
            <a:off x="-137241" y="3279189"/>
            <a:ext cx="3287398" cy="3287472"/>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82"/>
        <p:cNvGrpSpPr/>
        <p:nvPr/>
      </p:nvGrpSpPr>
      <p:grpSpPr>
        <a:xfrm>
          <a:off x="0" y="0"/>
          <a:ext cx="0" cy="0"/>
          <a:chOff x="0" y="0"/>
          <a:chExt cx="0" cy="0"/>
        </a:xfrm>
      </p:grpSpPr>
      <p:sp>
        <p:nvSpPr>
          <p:cNvPr id="183" name="Google Shape;183;p20"/>
          <p:cNvSpPr txBox="1">
            <a:spLocks noGrp="1"/>
          </p:cNvSpPr>
          <p:nvPr>
            <p:ph type="title"/>
          </p:nvPr>
        </p:nvSpPr>
        <p:spPr>
          <a:xfrm>
            <a:off x="1291113" y="1641225"/>
            <a:ext cx="6561600" cy="1451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2650">
                <a:latin typeface="Sora"/>
                <a:ea typeface="Sora"/>
                <a:cs typeface="Sora"/>
                <a:sym typeface="Sora"/>
              </a:defRPr>
            </a:lvl1pPr>
            <a:lvl2pPr lvl="1" algn="r" rtl="0">
              <a:spcBef>
                <a:spcPts val="0"/>
              </a:spcBef>
              <a:spcAft>
                <a:spcPts val="0"/>
              </a:spcAft>
              <a:buSzPts val="2800"/>
              <a:buNone/>
              <a:defRPr>
                <a:latin typeface="Sora"/>
                <a:ea typeface="Sora"/>
                <a:cs typeface="Sora"/>
                <a:sym typeface="Sora"/>
              </a:defRPr>
            </a:lvl2pPr>
            <a:lvl3pPr lvl="2" algn="r" rtl="0">
              <a:spcBef>
                <a:spcPts val="0"/>
              </a:spcBef>
              <a:spcAft>
                <a:spcPts val="0"/>
              </a:spcAft>
              <a:buSzPts val="2800"/>
              <a:buNone/>
              <a:defRPr>
                <a:latin typeface="Sora"/>
                <a:ea typeface="Sora"/>
                <a:cs typeface="Sora"/>
                <a:sym typeface="Sora"/>
              </a:defRPr>
            </a:lvl3pPr>
            <a:lvl4pPr lvl="3" algn="r" rtl="0">
              <a:spcBef>
                <a:spcPts val="0"/>
              </a:spcBef>
              <a:spcAft>
                <a:spcPts val="0"/>
              </a:spcAft>
              <a:buSzPts val="2800"/>
              <a:buNone/>
              <a:defRPr>
                <a:latin typeface="Sora"/>
                <a:ea typeface="Sora"/>
                <a:cs typeface="Sora"/>
                <a:sym typeface="Sora"/>
              </a:defRPr>
            </a:lvl4pPr>
            <a:lvl5pPr lvl="4" algn="r" rtl="0">
              <a:spcBef>
                <a:spcPts val="0"/>
              </a:spcBef>
              <a:spcAft>
                <a:spcPts val="0"/>
              </a:spcAft>
              <a:buSzPts val="2800"/>
              <a:buNone/>
              <a:defRPr>
                <a:latin typeface="Sora"/>
                <a:ea typeface="Sora"/>
                <a:cs typeface="Sora"/>
                <a:sym typeface="Sora"/>
              </a:defRPr>
            </a:lvl5pPr>
            <a:lvl6pPr lvl="5" algn="r" rtl="0">
              <a:spcBef>
                <a:spcPts val="0"/>
              </a:spcBef>
              <a:spcAft>
                <a:spcPts val="0"/>
              </a:spcAft>
              <a:buSzPts val="2800"/>
              <a:buNone/>
              <a:defRPr>
                <a:latin typeface="Sora"/>
                <a:ea typeface="Sora"/>
                <a:cs typeface="Sora"/>
                <a:sym typeface="Sora"/>
              </a:defRPr>
            </a:lvl6pPr>
            <a:lvl7pPr lvl="6" algn="r" rtl="0">
              <a:spcBef>
                <a:spcPts val="0"/>
              </a:spcBef>
              <a:spcAft>
                <a:spcPts val="0"/>
              </a:spcAft>
              <a:buSzPts val="2800"/>
              <a:buNone/>
              <a:defRPr>
                <a:latin typeface="Sora"/>
                <a:ea typeface="Sora"/>
                <a:cs typeface="Sora"/>
                <a:sym typeface="Sora"/>
              </a:defRPr>
            </a:lvl7pPr>
            <a:lvl8pPr lvl="7" algn="r" rtl="0">
              <a:spcBef>
                <a:spcPts val="0"/>
              </a:spcBef>
              <a:spcAft>
                <a:spcPts val="0"/>
              </a:spcAft>
              <a:buSzPts val="2800"/>
              <a:buNone/>
              <a:defRPr>
                <a:latin typeface="Sora"/>
                <a:ea typeface="Sora"/>
                <a:cs typeface="Sora"/>
                <a:sym typeface="Sora"/>
              </a:defRPr>
            </a:lvl8pPr>
            <a:lvl9pPr lvl="8" algn="r" rtl="0">
              <a:spcBef>
                <a:spcPts val="0"/>
              </a:spcBef>
              <a:spcAft>
                <a:spcPts val="0"/>
              </a:spcAft>
              <a:buSzPts val="2800"/>
              <a:buNone/>
              <a:defRPr>
                <a:latin typeface="Sora"/>
                <a:ea typeface="Sora"/>
                <a:cs typeface="Sora"/>
                <a:sym typeface="Sora"/>
              </a:defRPr>
            </a:lvl9pPr>
          </a:lstStyle>
          <a:p>
            <a:endParaRPr/>
          </a:p>
        </p:txBody>
      </p:sp>
      <p:sp>
        <p:nvSpPr>
          <p:cNvPr id="184" name="Google Shape;184;p20"/>
          <p:cNvSpPr txBox="1">
            <a:spLocks noGrp="1"/>
          </p:cNvSpPr>
          <p:nvPr>
            <p:ph type="subTitle" idx="1"/>
          </p:nvPr>
        </p:nvSpPr>
        <p:spPr>
          <a:xfrm>
            <a:off x="4759288" y="3119275"/>
            <a:ext cx="3093600" cy="579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2400">
                <a:solidFill>
                  <a:schemeClr val="accent4"/>
                </a:solidFill>
                <a:latin typeface="Saira SemiCondensed ExtraBold"/>
                <a:ea typeface="Saira SemiCondensed ExtraBold"/>
                <a:cs typeface="Saira SemiCondensed ExtraBold"/>
                <a:sym typeface="Saira SemiCondensed ExtraBold"/>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85" name="Google Shape;185;p20"/>
          <p:cNvSpPr/>
          <p:nvPr/>
        </p:nvSpPr>
        <p:spPr>
          <a:xfrm>
            <a:off x="1149825" y="45348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rot="-7272199" flipH="1">
            <a:off x="-39544" y="2460021"/>
            <a:ext cx="4385549" cy="4385549"/>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rot="3540770" flipH="1">
            <a:off x="5890121" y="-1405234"/>
            <a:ext cx="3287434" cy="3287461"/>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241454"/>
            </a:gs>
            <a:gs pos="100000">
              <a:srgbClr val="4E2CB3"/>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1pPr>
            <a:lvl2pPr lvl="1">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2pPr>
            <a:lvl3pPr lvl="2">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3pPr>
            <a:lvl4pPr lvl="3">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4pPr>
            <a:lvl5pPr lvl="4">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5pPr>
            <a:lvl6pPr lvl="5">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6pPr>
            <a:lvl7pPr lvl="6">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7pPr>
            <a:lvl8pPr lvl="7">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8pPr>
            <a:lvl9pPr lvl="8">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6"/>
              </a:buClr>
              <a:buSzPts val="1800"/>
              <a:buFont typeface="Sora"/>
              <a:buChar char="●"/>
              <a:defRPr sz="1800">
                <a:solidFill>
                  <a:schemeClr val="accent6"/>
                </a:solidFill>
                <a:latin typeface="Sora"/>
                <a:ea typeface="Sora"/>
                <a:cs typeface="Sora"/>
                <a:sym typeface="Sora"/>
              </a:defRPr>
            </a:lvl1pPr>
            <a:lvl2pPr marL="914400" lvl="1"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2pPr>
            <a:lvl3pPr marL="1371600" lvl="2"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3pPr>
            <a:lvl4pPr marL="1828800" lvl="3"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4pPr>
            <a:lvl5pPr marL="2286000" lvl="4"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5pPr>
            <a:lvl6pPr marL="2743200" lvl="5"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6pPr>
            <a:lvl7pPr marL="3200400" lvl="6"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7pPr>
            <a:lvl8pPr marL="3657600" lvl="7"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8pPr>
            <a:lvl9pPr marL="4114800" lvl="8"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7" r:id="rId5"/>
    <p:sldLayoutId id="2147483658" r:id="rId6"/>
    <p:sldLayoutId id="2147483659" r:id="rId7"/>
    <p:sldLayoutId id="2147483660" r:id="rId8"/>
    <p:sldLayoutId id="2147483666" r:id="rId9"/>
    <p:sldLayoutId id="2147483669" r:id="rId10"/>
    <p:sldLayoutId id="2147483670" r:id="rId11"/>
    <p:sldLayoutId id="2147483678" r:id="rId12"/>
    <p:sldLayoutId id="2147483687" r:id="rId13"/>
    <p:sldLayoutId id="2147483688" r:id="rId14"/>
    <p:sldLayoutId id="2147483689" r:id="rId15"/>
    <p:sldLayoutId id="214748369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2.jp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7.jp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8"/>
          <p:cNvSpPr/>
          <p:nvPr/>
        </p:nvSpPr>
        <p:spPr>
          <a:xfrm>
            <a:off x="4793600" y="4526076"/>
            <a:ext cx="3882084" cy="345719"/>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8"/>
          <p:cNvSpPr txBox="1">
            <a:spLocks noGrp="1"/>
          </p:cNvSpPr>
          <p:nvPr>
            <p:ph type="ctrTitle"/>
          </p:nvPr>
        </p:nvSpPr>
        <p:spPr>
          <a:xfrm>
            <a:off x="974396" y="315550"/>
            <a:ext cx="5593517" cy="160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3600" dirty="0" err="1"/>
              <a:t>Academic</a:t>
            </a:r>
            <a:r>
              <a:rPr lang="tr-TR" sz="3600" dirty="0"/>
              <a:t> </a:t>
            </a:r>
            <a:r>
              <a:rPr lang="tr-TR" sz="3600" dirty="0" err="1"/>
              <a:t>Research</a:t>
            </a:r>
            <a:r>
              <a:rPr lang="tr-TR" sz="3600" dirty="0"/>
              <a:t> </a:t>
            </a:r>
            <a:r>
              <a:rPr lang="tr-TR" sz="3600" dirty="0" err="1"/>
              <a:t>Recommender</a:t>
            </a:r>
            <a:r>
              <a:rPr lang="tr-TR" sz="3600" dirty="0"/>
              <a:t> </a:t>
            </a:r>
            <a:r>
              <a:rPr lang="tr-TR" sz="3600" dirty="0" err="1"/>
              <a:t>System</a:t>
            </a:r>
            <a:br>
              <a:rPr lang="tr-TR" dirty="0"/>
            </a:br>
            <a:r>
              <a:rPr lang="tr-TR" sz="3500" dirty="0">
                <a:solidFill>
                  <a:schemeClr val="accent4"/>
                </a:solidFill>
              </a:rPr>
              <a:t>HYPERCORRECT</a:t>
            </a:r>
            <a:endParaRPr dirty="0">
              <a:solidFill>
                <a:schemeClr val="accent4"/>
              </a:solidFill>
            </a:endParaRPr>
          </a:p>
        </p:txBody>
      </p:sp>
      <p:sp>
        <p:nvSpPr>
          <p:cNvPr id="435" name="Google Shape;435;p48"/>
          <p:cNvSpPr txBox="1">
            <a:spLocks noGrp="1"/>
          </p:cNvSpPr>
          <p:nvPr>
            <p:ph type="subTitle" idx="1"/>
          </p:nvPr>
        </p:nvSpPr>
        <p:spPr>
          <a:xfrm>
            <a:off x="974396" y="2908777"/>
            <a:ext cx="3882000" cy="2117342"/>
          </a:xfrm>
          <a:prstGeom prst="rect">
            <a:avLst/>
          </a:prstGeom>
        </p:spPr>
        <p:txBody>
          <a:bodyPr spcFirstLastPara="1" wrap="square" lIns="91425" tIns="91425" rIns="91425" bIns="91425" anchor="ctr" anchorCtr="0">
            <a:noAutofit/>
          </a:bodyPr>
          <a:lstStyle/>
          <a:p>
            <a:pPr marL="0" indent="0"/>
            <a:r>
              <a:rPr lang="tr-TR" sz="1800" b="1" i="0" dirty="0" err="1">
                <a:effectLst/>
                <a:latin typeface="Saira SemiCondensed ExtraBold" panose="020B0604020202020204" charset="-94"/>
              </a:rPr>
              <a:t>Assist</a:t>
            </a:r>
            <a:r>
              <a:rPr lang="tr-TR" sz="1800" b="1" i="0" dirty="0">
                <a:effectLst/>
                <a:latin typeface="Saira SemiCondensed ExtraBold" panose="020B0604020202020204" charset="-94"/>
              </a:rPr>
              <a:t>. Prof. Dr. </a:t>
            </a:r>
            <a:r>
              <a:rPr lang="tr-TR" sz="1800" b="1" dirty="0">
                <a:latin typeface="Saira SemiCondensed ExtraBold" panose="020B0604020202020204" charset="-94"/>
              </a:rPr>
              <a:t>Uğur SOPAOĞLU</a:t>
            </a:r>
          </a:p>
          <a:p>
            <a:pPr marL="0" indent="0"/>
            <a:endParaRPr lang="tr-TR" sz="1800" b="1" dirty="0">
              <a:latin typeface="Saira SemiCondensed ExtraBold" panose="020B0604020202020204" charset="-94"/>
            </a:endParaRPr>
          </a:p>
          <a:p>
            <a:pPr marL="0" indent="0"/>
            <a:r>
              <a:rPr lang="tr-TR" sz="1800" b="1" dirty="0">
                <a:latin typeface="Saira SemiCondensed ExtraBold" panose="020B0604020202020204" charset="-94"/>
              </a:rPr>
              <a:t>Anıl </a:t>
            </a:r>
            <a:r>
              <a:rPr lang="tr-TR" sz="1800" b="1" dirty="0" err="1">
                <a:latin typeface="Saira SemiCondensed ExtraBold" panose="020B0604020202020204" charset="-94"/>
              </a:rPr>
              <a:t>Mithatcan</a:t>
            </a:r>
            <a:r>
              <a:rPr lang="tr-TR" sz="1800" b="1" dirty="0">
                <a:latin typeface="Saira SemiCondensed ExtraBold" panose="020B0604020202020204" charset="-94"/>
              </a:rPr>
              <a:t> AKBAŞ</a:t>
            </a:r>
          </a:p>
          <a:p>
            <a:pPr marL="0" indent="0"/>
            <a:r>
              <a:rPr lang="tr-TR" sz="1800" b="1" dirty="0">
                <a:latin typeface="Saira SemiCondensed ExtraBold" panose="020B0604020202020204" charset="-94"/>
              </a:rPr>
              <a:t>Başak ÇAVUŞDAĞ</a:t>
            </a:r>
          </a:p>
          <a:p>
            <a:pPr marL="0" indent="0"/>
            <a:r>
              <a:rPr lang="tr-TR" sz="1800" b="1" dirty="0">
                <a:latin typeface="Saira SemiCondensed ExtraBold" panose="020B0604020202020204" charset="-94"/>
              </a:rPr>
              <a:t>Berkan Taha ÖZDEMİR</a:t>
            </a:r>
          </a:p>
          <a:p>
            <a:pPr marL="0" indent="0"/>
            <a:r>
              <a:rPr lang="tr-TR" sz="1800" b="1" dirty="0">
                <a:latin typeface="Saira SemiCondensed ExtraBold" panose="020B0604020202020204" charset="-94"/>
              </a:rPr>
              <a:t>Ceren AKKUŞ</a:t>
            </a:r>
          </a:p>
          <a:p>
            <a:pPr marL="0" indent="0"/>
            <a:endParaRPr lang="tr-TR" b="0" i="0" dirty="0">
              <a:effectLst/>
              <a:latin typeface="-apple-system"/>
            </a:endParaRPr>
          </a:p>
          <a:p>
            <a:pPr marL="0" lvl="0" indent="0" algn="l" rtl="0">
              <a:spcBef>
                <a:spcPts val="0"/>
              </a:spcBef>
              <a:spcAft>
                <a:spcPts val="0"/>
              </a:spcAft>
              <a:buNone/>
            </a:pPr>
            <a:endParaRPr dirty="0"/>
          </a:p>
        </p:txBody>
      </p:sp>
      <p:sp>
        <p:nvSpPr>
          <p:cNvPr id="436" name="Google Shape;436;p48"/>
          <p:cNvSpPr/>
          <p:nvPr/>
        </p:nvSpPr>
        <p:spPr>
          <a:xfrm rot="10800000" flipH="1">
            <a:off x="4561350" y="263380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9" name="Google Shape;649;p48"/>
          <p:cNvCxnSpPr/>
          <p:nvPr/>
        </p:nvCxnSpPr>
        <p:spPr>
          <a:xfrm>
            <a:off x="-3175" y="2701925"/>
            <a:ext cx="4564500" cy="0"/>
          </a:xfrm>
          <a:prstGeom prst="straightConnector1">
            <a:avLst/>
          </a:prstGeom>
          <a:noFill/>
          <a:ln w="19050" cap="flat" cmpd="sng">
            <a:solidFill>
              <a:schemeClr val="accent1"/>
            </a:solidFill>
            <a:prstDash val="solid"/>
            <a:round/>
            <a:headEnd type="none" w="med" len="med"/>
            <a:tailEnd type="none" w="med" len="med"/>
          </a:ln>
        </p:spPr>
      </p:cxnSp>
      <p:pic>
        <p:nvPicPr>
          <p:cNvPr id="2" name="Resim 1">
            <a:extLst>
              <a:ext uri="{FF2B5EF4-FFF2-40B4-BE49-F238E27FC236}">
                <a16:creationId xmlns:a16="http://schemas.microsoft.com/office/drawing/2014/main" id="{5289D239-045C-8CDD-BEAC-809BEEECEACA}"/>
              </a:ext>
            </a:extLst>
          </p:cNvPr>
          <p:cNvPicPr>
            <a:picLocks noChangeAspect="1"/>
          </p:cNvPicPr>
          <p:nvPr/>
        </p:nvPicPr>
        <p:blipFill>
          <a:blip r:embed="rId3"/>
          <a:stretch>
            <a:fillRect/>
          </a:stretch>
        </p:blipFill>
        <p:spPr>
          <a:xfrm>
            <a:off x="4872962" y="1890271"/>
            <a:ext cx="4216036" cy="2928999"/>
          </a:xfrm>
          <a:prstGeom prst="rect">
            <a:avLst/>
          </a:prstGeom>
        </p:spPr>
      </p:pic>
      <p:pic>
        <p:nvPicPr>
          <p:cNvPr id="4" name="Resim 3">
            <a:extLst>
              <a:ext uri="{FF2B5EF4-FFF2-40B4-BE49-F238E27FC236}">
                <a16:creationId xmlns:a16="http://schemas.microsoft.com/office/drawing/2014/main" id="{00E247EA-B783-258C-F2E7-4A26D1309471}"/>
              </a:ext>
            </a:extLst>
          </p:cNvPr>
          <p:cNvPicPr>
            <a:picLocks noChangeAspect="1"/>
          </p:cNvPicPr>
          <p:nvPr/>
        </p:nvPicPr>
        <p:blipFill>
          <a:blip r:embed="rId4"/>
          <a:stretch>
            <a:fillRect/>
          </a:stretch>
        </p:blipFill>
        <p:spPr>
          <a:xfrm>
            <a:off x="7638335" y="2158809"/>
            <a:ext cx="666893" cy="616298"/>
          </a:xfrm>
          <a:prstGeom prst="rect">
            <a:avLst/>
          </a:prstGeom>
        </p:spPr>
      </p:pic>
      <p:pic>
        <p:nvPicPr>
          <p:cNvPr id="6" name="Resim 5" descr="metin, ekran görüntüsü, ekran, siyah içeren bir resim&#10;&#10;Açıklama otomatik olarak oluşturuldu">
            <a:extLst>
              <a:ext uri="{FF2B5EF4-FFF2-40B4-BE49-F238E27FC236}">
                <a16:creationId xmlns:a16="http://schemas.microsoft.com/office/drawing/2014/main" id="{D45DB980-4C4B-21AA-845A-352A3DFE37D7}"/>
              </a:ext>
            </a:extLst>
          </p:cNvPr>
          <p:cNvPicPr>
            <a:picLocks noChangeAspect="1"/>
          </p:cNvPicPr>
          <p:nvPr/>
        </p:nvPicPr>
        <p:blipFill>
          <a:blip r:embed="rId5"/>
          <a:stretch>
            <a:fillRect/>
          </a:stretch>
        </p:blipFill>
        <p:spPr>
          <a:xfrm>
            <a:off x="5887652" y="1960583"/>
            <a:ext cx="1290044" cy="74134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64"/>
          <p:cNvSpPr txBox="1">
            <a:spLocks noGrp="1"/>
          </p:cNvSpPr>
          <p:nvPr>
            <p:ph type="title"/>
          </p:nvPr>
        </p:nvSpPr>
        <p:spPr>
          <a:xfrm>
            <a:off x="994275" y="1076509"/>
            <a:ext cx="3805800" cy="55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a:t>CONCLUSION</a:t>
            </a:r>
            <a:endParaRPr dirty="0"/>
          </a:p>
        </p:txBody>
      </p:sp>
      <p:sp>
        <p:nvSpPr>
          <p:cNvPr id="1759" name="Google Shape;1759;p64"/>
          <p:cNvSpPr txBox="1">
            <a:spLocks noGrp="1"/>
          </p:cNvSpPr>
          <p:nvPr>
            <p:ph type="subTitle" idx="1"/>
          </p:nvPr>
        </p:nvSpPr>
        <p:spPr>
          <a:xfrm>
            <a:off x="899475" y="1815276"/>
            <a:ext cx="6456639" cy="168905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Our main goal in this project </a:t>
            </a:r>
            <a:r>
              <a:rPr lang="tr-TR" dirty="0"/>
              <a:t>is</a:t>
            </a:r>
            <a:r>
              <a:rPr lang="en-US" dirty="0"/>
              <a:t> to present articles suitable for the user's filters and to suggest articles according to their interests. </a:t>
            </a:r>
            <a:endParaRPr lang="tr-TR" dirty="0"/>
          </a:p>
          <a:p>
            <a:pPr marL="0" lvl="0" indent="0" algn="l" rtl="0">
              <a:spcBef>
                <a:spcPts val="0"/>
              </a:spcBef>
              <a:spcAft>
                <a:spcPts val="0"/>
              </a:spcAft>
              <a:buClr>
                <a:schemeClr val="dk1"/>
              </a:buClr>
              <a:buSzPts val="1100"/>
              <a:buFont typeface="Arial"/>
              <a:buNone/>
            </a:pPr>
            <a:endParaRPr lang="tr-TR" dirty="0"/>
          </a:p>
          <a:p>
            <a:pPr marL="0" lvl="0" indent="0" algn="l" rtl="0">
              <a:spcBef>
                <a:spcPts val="0"/>
              </a:spcBef>
              <a:spcAft>
                <a:spcPts val="0"/>
              </a:spcAft>
              <a:buClr>
                <a:schemeClr val="dk1"/>
              </a:buClr>
              <a:buSzPts val="1100"/>
              <a:buFont typeface="Arial"/>
              <a:buNone/>
            </a:pPr>
            <a:r>
              <a:rPr lang="en-US" dirty="0"/>
              <a:t>We aimed our project to be a solution to the problems we mentioned.</a:t>
            </a:r>
            <a:endParaRPr dirty="0"/>
          </a:p>
        </p:txBody>
      </p:sp>
      <p:sp>
        <p:nvSpPr>
          <p:cNvPr id="1761" name="Google Shape;1761;p64"/>
          <p:cNvSpPr/>
          <p:nvPr/>
        </p:nvSpPr>
        <p:spPr>
          <a:xfrm rot="-1800031">
            <a:off x="-348730" y="2640965"/>
            <a:ext cx="3286064" cy="3286084"/>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64"/>
          <p:cNvGrpSpPr/>
          <p:nvPr/>
        </p:nvGrpSpPr>
        <p:grpSpPr>
          <a:xfrm>
            <a:off x="899475" y="609500"/>
            <a:ext cx="7531304" cy="3927965"/>
            <a:chOff x="899475" y="609500"/>
            <a:chExt cx="7531304" cy="3927965"/>
          </a:xfrm>
        </p:grpSpPr>
        <p:sp>
          <p:nvSpPr>
            <p:cNvPr id="1766" name="Google Shape;1766;p64"/>
            <p:cNvSpPr/>
            <p:nvPr/>
          </p:nvSpPr>
          <p:spPr>
            <a:xfrm>
              <a:off x="899475" y="6095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4"/>
            <p:cNvSpPr/>
            <p:nvPr/>
          </p:nvSpPr>
          <p:spPr>
            <a:xfrm>
              <a:off x="7662225" y="13741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8" name="Google Shape;1768;p64"/>
            <p:cNvGrpSpPr/>
            <p:nvPr/>
          </p:nvGrpSpPr>
          <p:grpSpPr>
            <a:xfrm>
              <a:off x="7885632" y="4030564"/>
              <a:ext cx="545147" cy="506901"/>
              <a:chOff x="4818730" y="3307263"/>
              <a:chExt cx="1827512" cy="1699300"/>
            </a:xfrm>
          </p:grpSpPr>
          <p:sp>
            <p:nvSpPr>
              <p:cNvPr id="1769" name="Google Shape;1769;p64"/>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4"/>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4"/>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4"/>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4"/>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4"/>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4"/>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4"/>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4"/>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4"/>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4"/>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4"/>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4"/>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4"/>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4"/>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4"/>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4"/>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4"/>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4"/>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4"/>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4"/>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4"/>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4"/>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4"/>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4"/>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64"/>
            <p:cNvGrpSpPr/>
            <p:nvPr/>
          </p:nvGrpSpPr>
          <p:grpSpPr>
            <a:xfrm rot="-7546048">
              <a:off x="6907072" y="650731"/>
              <a:ext cx="161701" cy="641985"/>
              <a:chOff x="7004550" y="3676293"/>
              <a:chExt cx="161700" cy="641982"/>
            </a:xfrm>
          </p:grpSpPr>
          <p:sp>
            <p:nvSpPr>
              <p:cNvPr id="1795" name="Google Shape;1795;p64"/>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4"/>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4"/>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4"/>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9" name="Google Shape;1799;p64"/>
            <p:cNvSpPr/>
            <p:nvPr/>
          </p:nvSpPr>
          <p:spPr>
            <a:xfrm>
              <a:off x="4268450" y="43276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86"/>
        <p:cNvGrpSpPr/>
        <p:nvPr/>
      </p:nvGrpSpPr>
      <p:grpSpPr>
        <a:xfrm>
          <a:off x="0" y="0"/>
          <a:ext cx="0" cy="0"/>
          <a:chOff x="0" y="0"/>
          <a:chExt cx="0" cy="0"/>
        </a:xfrm>
      </p:grpSpPr>
      <p:sp>
        <p:nvSpPr>
          <p:cNvPr id="8" name="Metin kutusu 7">
            <a:extLst>
              <a:ext uri="{FF2B5EF4-FFF2-40B4-BE49-F238E27FC236}">
                <a16:creationId xmlns:a16="http://schemas.microsoft.com/office/drawing/2014/main" id="{FE624DBB-6514-A1DD-1C3C-E5CEBB1FDCB3}"/>
              </a:ext>
            </a:extLst>
          </p:cNvPr>
          <p:cNvSpPr txBox="1"/>
          <p:nvPr/>
        </p:nvSpPr>
        <p:spPr>
          <a:xfrm>
            <a:off x="4251281" y="477372"/>
            <a:ext cx="3774601" cy="584775"/>
          </a:xfrm>
          <a:prstGeom prst="rect">
            <a:avLst/>
          </a:prstGeom>
          <a:noFill/>
        </p:spPr>
        <p:txBody>
          <a:bodyPr wrap="square" rtlCol="0">
            <a:spAutoFit/>
          </a:bodyPr>
          <a:lstStyle/>
          <a:p>
            <a:r>
              <a:rPr lang="tr-TR" sz="3200" b="1" dirty="0" err="1">
                <a:solidFill>
                  <a:schemeClr val="accent4"/>
                </a:solidFill>
                <a:latin typeface="Saira SemiCondensed ExtraBold" panose="020B0604020202020204" charset="-94"/>
              </a:rPr>
              <a:t>Thanks</a:t>
            </a:r>
            <a:r>
              <a:rPr lang="tr-TR" sz="3200" b="1" dirty="0">
                <a:solidFill>
                  <a:schemeClr val="accent4"/>
                </a:solidFill>
                <a:latin typeface="Saira SemiCondensed ExtraBold" panose="020B0604020202020204" charset="-94"/>
              </a:rPr>
              <a:t> </a:t>
            </a:r>
            <a:r>
              <a:rPr lang="tr-TR" sz="3200" b="1" dirty="0" err="1">
                <a:solidFill>
                  <a:schemeClr val="accent4"/>
                </a:solidFill>
                <a:latin typeface="Saira SemiCondensed ExtraBold" panose="020B0604020202020204" charset="-94"/>
              </a:rPr>
              <a:t>for</a:t>
            </a:r>
            <a:r>
              <a:rPr lang="tr-TR" sz="3200" b="1" dirty="0">
                <a:solidFill>
                  <a:schemeClr val="accent4"/>
                </a:solidFill>
                <a:latin typeface="Saira SemiCondensed ExtraBold" panose="020B0604020202020204" charset="-94"/>
              </a:rPr>
              <a:t> </a:t>
            </a:r>
            <a:r>
              <a:rPr lang="tr-TR" sz="3200" b="1" dirty="0" err="1">
                <a:solidFill>
                  <a:schemeClr val="accent4"/>
                </a:solidFill>
                <a:latin typeface="Saira SemiCondensed ExtraBold" panose="020B0604020202020204" charset="-94"/>
              </a:rPr>
              <a:t>Listening</a:t>
            </a:r>
            <a:endParaRPr lang="tr-TR" sz="3200" b="1" dirty="0">
              <a:solidFill>
                <a:schemeClr val="accent4"/>
              </a:solidFill>
              <a:latin typeface="Saira SemiCondensed ExtraBold" panose="020B0604020202020204" charset="-94"/>
            </a:endParaRPr>
          </a:p>
        </p:txBody>
      </p:sp>
      <p:pic>
        <p:nvPicPr>
          <p:cNvPr id="10" name="Resim 9" descr="yer, kişi, iç mekan içeren bir resim&#10;&#10;Açıklama otomatik olarak oluşturuldu">
            <a:extLst>
              <a:ext uri="{FF2B5EF4-FFF2-40B4-BE49-F238E27FC236}">
                <a16:creationId xmlns:a16="http://schemas.microsoft.com/office/drawing/2014/main" id="{9CAB2C29-3076-81A8-A87D-9AE38B0A32A4}"/>
              </a:ext>
            </a:extLst>
          </p:cNvPr>
          <p:cNvPicPr>
            <a:picLocks noChangeAspect="1"/>
          </p:cNvPicPr>
          <p:nvPr/>
        </p:nvPicPr>
        <p:blipFill>
          <a:blip r:embed="rId3"/>
          <a:stretch>
            <a:fillRect/>
          </a:stretch>
        </p:blipFill>
        <p:spPr>
          <a:xfrm>
            <a:off x="4401209" y="1399307"/>
            <a:ext cx="3474747" cy="2344886"/>
          </a:xfrm>
          <a:prstGeom prst="rect">
            <a:avLst/>
          </a:prstGeom>
        </p:spPr>
      </p:pic>
      <p:pic>
        <p:nvPicPr>
          <p:cNvPr id="12" name="Resim 11">
            <a:extLst>
              <a:ext uri="{FF2B5EF4-FFF2-40B4-BE49-F238E27FC236}">
                <a16:creationId xmlns:a16="http://schemas.microsoft.com/office/drawing/2014/main" id="{B7983DF0-8023-8DE7-3106-C8BAA9846F1B}"/>
              </a:ext>
            </a:extLst>
          </p:cNvPr>
          <p:cNvPicPr>
            <a:picLocks noChangeAspect="1"/>
          </p:cNvPicPr>
          <p:nvPr/>
        </p:nvPicPr>
        <p:blipFill>
          <a:blip r:embed="rId4"/>
          <a:stretch>
            <a:fillRect/>
          </a:stretch>
        </p:blipFill>
        <p:spPr>
          <a:xfrm>
            <a:off x="571889" y="3337334"/>
            <a:ext cx="997560" cy="997560"/>
          </a:xfrm>
          <a:prstGeom prst="rect">
            <a:avLst/>
          </a:prstGeom>
        </p:spPr>
      </p:pic>
      <p:pic>
        <p:nvPicPr>
          <p:cNvPr id="14" name="Resim 13">
            <a:extLst>
              <a:ext uri="{FF2B5EF4-FFF2-40B4-BE49-F238E27FC236}">
                <a16:creationId xmlns:a16="http://schemas.microsoft.com/office/drawing/2014/main" id="{069FACFA-66F1-8FAD-7345-01C1B3D3665E}"/>
              </a:ext>
            </a:extLst>
          </p:cNvPr>
          <p:cNvPicPr>
            <a:picLocks noChangeAspect="1"/>
          </p:cNvPicPr>
          <p:nvPr/>
        </p:nvPicPr>
        <p:blipFill>
          <a:blip r:embed="rId5"/>
          <a:stretch>
            <a:fillRect/>
          </a:stretch>
        </p:blipFill>
        <p:spPr>
          <a:xfrm>
            <a:off x="1472221" y="1062147"/>
            <a:ext cx="1481153" cy="1587533"/>
          </a:xfrm>
          <a:prstGeom prst="rect">
            <a:avLst/>
          </a:prstGeom>
        </p:spPr>
      </p:pic>
      <p:pic>
        <p:nvPicPr>
          <p:cNvPr id="16" name="Resim 15">
            <a:extLst>
              <a:ext uri="{FF2B5EF4-FFF2-40B4-BE49-F238E27FC236}">
                <a16:creationId xmlns:a16="http://schemas.microsoft.com/office/drawing/2014/main" id="{5AEC515F-3945-EFDC-8D28-CA7C12ABDB6C}"/>
              </a:ext>
            </a:extLst>
          </p:cNvPr>
          <p:cNvPicPr>
            <a:picLocks noChangeAspect="1"/>
          </p:cNvPicPr>
          <p:nvPr/>
        </p:nvPicPr>
        <p:blipFill>
          <a:blip r:embed="rId6"/>
          <a:stretch>
            <a:fillRect/>
          </a:stretch>
        </p:blipFill>
        <p:spPr>
          <a:xfrm>
            <a:off x="2942910" y="3337334"/>
            <a:ext cx="997560" cy="997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241454"/>
            </a:gs>
            <a:gs pos="100000">
              <a:srgbClr val="4E2CB3"/>
            </a:gs>
          </a:gsLst>
          <a:lin ang="5400700" scaled="0"/>
        </a:gradFill>
        <a:effectLst/>
      </p:bgPr>
    </p:bg>
    <p:spTree>
      <p:nvGrpSpPr>
        <p:cNvPr id="1" name="Shape 775"/>
        <p:cNvGrpSpPr/>
        <p:nvPr/>
      </p:nvGrpSpPr>
      <p:grpSpPr>
        <a:xfrm>
          <a:off x="0" y="0"/>
          <a:ext cx="0" cy="0"/>
          <a:chOff x="0" y="0"/>
          <a:chExt cx="0" cy="0"/>
        </a:xfrm>
      </p:grpSpPr>
      <p:sp>
        <p:nvSpPr>
          <p:cNvPr id="776" name="Google Shape;776;p51"/>
          <p:cNvSpPr/>
          <p:nvPr/>
        </p:nvSpPr>
        <p:spPr>
          <a:xfrm>
            <a:off x="695013" y="1379450"/>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1"/>
          <p:cNvSpPr/>
          <p:nvPr/>
        </p:nvSpPr>
        <p:spPr>
          <a:xfrm>
            <a:off x="695013" y="2603369"/>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1"/>
          <p:cNvSpPr/>
          <p:nvPr/>
        </p:nvSpPr>
        <p:spPr>
          <a:xfrm>
            <a:off x="695013" y="382728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1"/>
          <p:cNvSpPr/>
          <p:nvPr/>
        </p:nvSpPr>
        <p:spPr>
          <a:xfrm>
            <a:off x="4727413" y="139373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1"/>
          <p:cNvSpPr/>
          <p:nvPr/>
        </p:nvSpPr>
        <p:spPr>
          <a:xfrm>
            <a:off x="4727413" y="2617656"/>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1"/>
          <p:cNvSpPr/>
          <p:nvPr/>
        </p:nvSpPr>
        <p:spPr>
          <a:xfrm>
            <a:off x="4727413" y="384157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1"/>
          <p:cNvSpPr txBox="1">
            <a:spLocks noGrp="1"/>
          </p:cNvSpPr>
          <p:nvPr>
            <p:ph type="title" idx="8"/>
          </p:nvPr>
        </p:nvSpPr>
        <p:spPr>
          <a:xfrm>
            <a:off x="665050" y="1327875"/>
            <a:ext cx="813900" cy="8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783" name="Google Shape;783;p51"/>
          <p:cNvSpPr txBox="1">
            <a:spLocks noGrp="1"/>
          </p:cNvSpPr>
          <p:nvPr>
            <p:ph type="title" idx="9"/>
          </p:nvPr>
        </p:nvSpPr>
        <p:spPr>
          <a:xfrm>
            <a:off x="665050" y="2549983"/>
            <a:ext cx="813900" cy="8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784" name="Google Shape;784;p51"/>
          <p:cNvSpPr txBox="1">
            <a:spLocks noGrp="1"/>
          </p:cNvSpPr>
          <p:nvPr>
            <p:ph type="title" idx="13"/>
          </p:nvPr>
        </p:nvSpPr>
        <p:spPr>
          <a:xfrm>
            <a:off x="4698187" y="2566745"/>
            <a:ext cx="813900" cy="8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785" name="Google Shape;785;p51"/>
          <p:cNvSpPr txBox="1">
            <a:spLocks noGrp="1"/>
          </p:cNvSpPr>
          <p:nvPr>
            <p:ph type="title" idx="14"/>
          </p:nvPr>
        </p:nvSpPr>
        <p:spPr>
          <a:xfrm>
            <a:off x="4698187" y="1338569"/>
            <a:ext cx="813900" cy="8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786" name="Google Shape;786;p51"/>
          <p:cNvSpPr txBox="1">
            <a:spLocks noGrp="1"/>
          </p:cNvSpPr>
          <p:nvPr>
            <p:ph type="title" idx="19"/>
          </p:nvPr>
        </p:nvSpPr>
        <p:spPr>
          <a:xfrm>
            <a:off x="665050" y="3772090"/>
            <a:ext cx="813900" cy="8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787" name="Google Shape;787;p51"/>
          <p:cNvSpPr txBox="1">
            <a:spLocks noGrp="1"/>
          </p:cNvSpPr>
          <p:nvPr>
            <p:ph type="title" idx="20"/>
          </p:nvPr>
        </p:nvSpPr>
        <p:spPr>
          <a:xfrm>
            <a:off x="4698187" y="3794921"/>
            <a:ext cx="813900" cy="8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788" name="Google Shape;788;p51"/>
          <p:cNvSpPr txBox="1">
            <a:spLocks noGrp="1"/>
          </p:cNvSpPr>
          <p:nvPr>
            <p:ph type="title" idx="21"/>
          </p:nvPr>
        </p:nvSpPr>
        <p:spPr>
          <a:xfrm>
            <a:off x="717425" y="388925"/>
            <a:ext cx="77091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790" name="Google Shape;790;p51"/>
          <p:cNvSpPr txBox="1">
            <a:spLocks noGrp="1"/>
          </p:cNvSpPr>
          <p:nvPr>
            <p:ph type="title"/>
          </p:nvPr>
        </p:nvSpPr>
        <p:spPr>
          <a:xfrm>
            <a:off x="1571685" y="1576898"/>
            <a:ext cx="3120300" cy="34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err="1"/>
              <a:t>Introduction</a:t>
            </a:r>
            <a:endParaRPr dirty="0"/>
          </a:p>
        </p:txBody>
      </p:sp>
      <p:sp>
        <p:nvSpPr>
          <p:cNvPr id="791" name="Google Shape;791;p51"/>
          <p:cNvSpPr txBox="1">
            <a:spLocks noGrp="1"/>
          </p:cNvSpPr>
          <p:nvPr>
            <p:ph type="title" idx="2"/>
          </p:nvPr>
        </p:nvSpPr>
        <p:spPr>
          <a:xfrm>
            <a:off x="1607113" y="2809948"/>
            <a:ext cx="3120300" cy="34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err="1"/>
              <a:t>Problems</a:t>
            </a:r>
            <a:endParaRPr dirty="0"/>
          </a:p>
        </p:txBody>
      </p:sp>
      <p:sp>
        <p:nvSpPr>
          <p:cNvPr id="793" name="Google Shape;793;p51"/>
          <p:cNvSpPr txBox="1">
            <a:spLocks noGrp="1"/>
          </p:cNvSpPr>
          <p:nvPr>
            <p:ph type="title" idx="4"/>
          </p:nvPr>
        </p:nvSpPr>
        <p:spPr>
          <a:xfrm>
            <a:off x="5611024" y="1590273"/>
            <a:ext cx="3120300" cy="34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a:t>Technologies</a:t>
            </a:r>
            <a:endParaRPr dirty="0"/>
          </a:p>
        </p:txBody>
      </p:sp>
      <p:sp>
        <p:nvSpPr>
          <p:cNvPr id="795" name="Google Shape;795;p51"/>
          <p:cNvSpPr txBox="1">
            <a:spLocks noGrp="1"/>
          </p:cNvSpPr>
          <p:nvPr>
            <p:ph type="title" idx="6"/>
          </p:nvPr>
        </p:nvSpPr>
        <p:spPr>
          <a:xfrm>
            <a:off x="5611024" y="2842957"/>
            <a:ext cx="3120300" cy="34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a:t>Test </a:t>
            </a:r>
            <a:r>
              <a:rPr lang="tr-TR" dirty="0" err="1"/>
              <a:t>Cases</a:t>
            </a:r>
            <a:endParaRPr dirty="0"/>
          </a:p>
        </p:txBody>
      </p:sp>
      <p:sp>
        <p:nvSpPr>
          <p:cNvPr id="797" name="Google Shape;797;p51"/>
          <p:cNvSpPr txBox="1">
            <a:spLocks noGrp="1"/>
          </p:cNvSpPr>
          <p:nvPr>
            <p:ph type="title" idx="15"/>
          </p:nvPr>
        </p:nvSpPr>
        <p:spPr>
          <a:xfrm>
            <a:off x="1591039" y="4061321"/>
            <a:ext cx="3120300" cy="34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a:t>Solutions</a:t>
            </a:r>
            <a:endParaRPr dirty="0"/>
          </a:p>
        </p:txBody>
      </p:sp>
      <p:sp>
        <p:nvSpPr>
          <p:cNvPr id="799" name="Google Shape;799;p51"/>
          <p:cNvSpPr txBox="1">
            <a:spLocks noGrp="1"/>
          </p:cNvSpPr>
          <p:nvPr>
            <p:ph type="title" idx="17"/>
          </p:nvPr>
        </p:nvSpPr>
        <p:spPr>
          <a:xfrm>
            <a:off x="5611024" y="4069644"/>
            <a:ext cx="3120300" cy="34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err="1"/>
              <a:t>Conclusion</a:t>
            </a:r>
            <a:endParaRPr dirty="0"/>
          </a:p>
        </p:txBody>
      </p:sp>
      <p:grpSp>
        <p:nvGrpSpPr>
          <p:cNvPr id="801" name="Google Shape;801;p51"/>
          <p:cNvGrpSpPr/>
          <p:nvPr/>
        </p:nvGrpSpPr>
        <p:grpSpPr>
          <a:xfrm>
            <a:off x="422800" y="796200"/>
            <a:ext cx="8378293" cy="3152852"/>
            <a:chOff x="422800" y="796200"/>
            <a:chExt cx="8378293" cy="3152852"/>
          </a:xfrm>
        </p:grpSpPr>
        <p:grpSp>
          <p:nvGrpSpPr>
            <p:cNvPr id="802" name="Google Shape;802;p51"/>
            <p:cNvGrpSpPr/>
            <p:nvPr/>
          </p:nvGrpSpPr>
          <p:grpSpPr>
            <a:xfrm>
              <a:off x="7926645" y="3442151"/>
              <a:ext cx="545147" cy="506901"/>
              <a:chOff x="4818730" y="3307263"/>
              <a:chExt cx="1827512" cy="1699300"/>
            </a:xfrm>
          </p:grpSpPr>
          <p:sp>
            <p:nvSpPr>
              <p:cNvPr id="803" name="Google Shape;803;p51"/>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1"/>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1"/>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1"/>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1"/>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1"/>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1"/>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1"/>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1"/>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1"/>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1"/>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1"/>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1"/>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1"/>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1"/>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1"/>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1"/>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1"/>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1"/>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1"/>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1"/>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1"/>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1"/>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1"/>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1"/>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 name="Google Shape;828;p51"/>
            <p:cNvSpPr/>
            <p:nvPr/>
          </p:nvSpPr>
          <p:spPr>
            <a:xfrm>
              <a:off x="422800" y="3624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1"/>
            <p:cNvSpPr/>
            <p:nvPr/>
          </p:nvSpPr>
          <p:spPr>
            <a:xfrm>
              <a:off x="5322475" y="7962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1"/>
            <p:cNvSpPr/>
            <p:nvPr/>
          </p:nvSpPr>
          <p:spPr>
            <a:xfrm>
              <a:off x="4150575" y="36657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51"/>
            <p:cNvGrpSpPr/>
            <p:nvPr/>
          </p:nvGrpSpPr>
          <p:grpSpPr>
            <a:xfrm rot="-7546048">
              <a:off x="8412534" y="1743468"/>
              <a:ext cx="161701" cy="641985"/>
              <a:chOff x="7004550" y="3676293"/>
              <a:chExt cx="161700" cy="641982"/>
            </a:xfrm>
          </p:grpSpPr>
          <p:sp>
            <p:nvSpPr>
              <p:cNvPr id="832" name="Google Shape;832;p51"/>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1"/>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1"/>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1"/>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56"/>
          <p:cNvSpPr txBox="1">
            <a:spLocks noGrp="1"/>
          </p:cNvSpPr>
          <p:nvPr>
            <p:ph type="title"/>
          </p:nvPr>
        </p:nvSpPr>
        <p:spPr>
          <a:xfrm>
            <a:off x="868639" y="1810867"/>
            <a:ext cx="7550523" cy="20029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1800" dirty="0" err="1"/>
              <a:t>In</a:t>
            </a:r>
            <a:r>
              <a:rPr lang="tr-TR" sz="1800" dirty="0"/>
              <a:t> </a:t>
            </a:r>
            <a:r>
              <a:rPr lang="tr-TR" sz="1800" dirty="0" err="1"/>
              <a:t>this</a:t>
            </a:r>
            <a:r>
              <a:rPr lang="tr-TR" sz="1800" dirty="0"/>
              <a:t> </a:t>
            </a:r>
            <a:r>
              <a:rPr lang="tr-TR" sz="1800" dirty="0" err="1"/>
              <a:t>project</a:t>
            </a:r>
            <a:r>
              <a:rPr lang="tr-TR" sz="1800" dirty="0"/>
              <a:t>, </a:t>
            </a:r>
            <a:r>
              <a:rPr lang="tr-TR" sz="1800" dirty="0" err="1"/>
              <a:t>we</a:t>
            </a:r>
            <a:r>
              <a:rPr lang="tr-TR" sz="1800" dirty="0"/>
              <a:t> </a:t>
            </a:r>
            <a:r>
              <a:rPr lang="tr-TR" sz="1800" dirty="0" err="1"/>
              <a:t>developed</a:t>
            </a:r>
            <a:r>
              <a:rPr lang="tr-TR" sz="1800" dirty="0"/>
              <a:t> an </a:t>
            </a:r>
            <a:r>
              <a:rPr lang="tr-TR" sz="1800" dirty="0" err="1"/>
              <a:t>academic</a:t>
            </a:r>
            <a:r>
              <a:rPr lang="tr-TR" sz="1800" dirty="0"/>
              <a:t> </a:t>
            </a:r>
            <a:r>
              <a:rPr lang="tr-TR" sz="1800" dirty="0" err="1"/>
              <a:t>research</a:t>
            </a:r>
            <a:r>
              <a:rPr lang="tr-TR" sz="1800" dirty="0"/>
              <a:t> </a:t>
            </a:r>
            <a:r>
              <a:rPr lang="tr-TR" sz="1800" dirty="0" err="1"/>
              <a:t>recommender</a:t>
            </a:r>
            <a:r>
              <a:rPr lang="tr-TR" sz="1800" dirty="0"/>
              <a:t> </a:t>
            </a:r>
            <a:r>
              <a:rPr lang="tr-TR" sz="1800" dirty="0" err="1"/>
              <a:t>system</a:t>
            </a:r>
            <a:r>
              <a:rPr lang="tr-TR" sz="1800" dirty="0"/>
              <a:t> </a:t>
            </a:r>
            <a:r>
              <a:rPr lang="tr-TR" sz="1800" dirty="0" err="1"/>
              <a:t>which</a:t>
            </a:r>
            <a:r>
              <a:rPr lang="tr-TR" sz="1800" dirty="0"/>
              <a:t> </a:t>
            </a:r>
            <a:r>
              <a:rPr lang="tr-TR" sz="1800" dirty="0" err="1"/>
              <a:t>named</a:t>
            </a:r>
            <a:r>
              <a:rPr lang="tr-TR" sz="1800" dirty="0"/>
              <a:t> as «HYPERCORRECT»</a:t>
            </a:r>
            <a:br>
              <a:rPr lang="tr-TR" sz="1800" dirty="0"/>
            </a:br>
            <a:br>
              <a:rPr lang="tr-TR" sz="1800" dirty="0"/>
            </a:br>
            <a:br>
              <a:rPr lang="tr-TR" sz="1800" dirty="0"/>
            </a:br>
            <a:r>
              <a:rPr lang="tr-TR" sz="1800" dirty="0" err="1"/>
              <a:t>The</a:t>
            </a:r>
            <a:r>
              <a:rPr lang="tr-TR" sz="1800" dirty="0"/>
              <a:t> </a:t>
            </a:r>
            <a:r>
              <a:rPr lang="tr-TR" sz="1800" dirty="0" err="1"/>
              <a:t>purpose</a:t>
            </a:r>
            <a:r>
              <a:rPr lang="tr-TR" sz="1800" dirty="0"/>
              <a:t> of </a:t>
            </a:r>
            <a:r>
              <a:rPr lang="tr-TR" sz="1800" dirty="0" err="1"/>
              <a:t>this</a:t>
            </a:r>
            <a:r>
              <a:rPr lang="tr-TR" sz="1800" dirty="0"/>
              <a:t> Project is </a:t>
            </a:r>
            <a:r>
              <a:rPr lang="tr-TR" sz="1800" dirty="0" err="1"/>
              <a:t>to</a:t>
            </a:r>
            <a:r>
              <a:rPr lang="tr-TR" sz="1800" dirty="0"/>
              <a:t> </a:t>
            </a:r>
            <a:r>
              <a:rPr lang="tr-TR" sz="1800" dirty="0" err="1"/>
              <a:t>suggest</a:t>
            </a:r>
            <a:r>
              <a:rPr lang="tr-TR" sz="1800" dirty="0"/>
              <a:t> </a:t>
            </a:r>
            <a:r>
              <a:rPr lang="tr-TR" sz="1800" dirty="0" err="1"/>
              <a:t>papers</a:t>
            </a:r>
            <a:r>
              <a:rPr lang="tr-TR" sz="1800" dirty="0"/>
              <a:t> </a:t>
            </a:r>
            <a:r>
              <a:rPr lang="tr-TR" sz="1800" dirty="0" err="1"/>
              <a:t>that</a:t>
            </a:r>
            <a:r>
              <a:rPr lang="tr-TR" sz="1800" dirty="0"/>
              <a:t> </a:t>
            </a:r>
            <a:r>
              <a:rPr lang="tr-TR" sz="1800" dirty="0" err="1"/>
              <a:t>may</a:t>
            </a:r>
            <a:r>
              <a:rPr lang="tr-TR" sz="1800" dirty="0"/>
              <a:t> be of </a:t>
            </a:r>
            <a:r>
              <a:rPr lang="tr-TR" sz="1800" dirty="0" err="1"/>
              <a:t>interest</a:t>
            </a:r>
            <a:r>
              <a:rPr lang="tr-TR" sz="1800" dirty="0"/>
              <a:t> </a:t>
            </a:r>
            <a:r>
              <a:rPr lang="tr-TR" sz="1800" dirty="0" err="1"/>
              <a:t>to</a:t>
            </a:r>
            <a:r>
              <a:rPr lang="tr-TR" sz="1800" dirty="0"/>
              <a:t> </a:t>
            </a:r>
            <a:r>
              <a:rPr lang="tr-TR" sz="1800" dirty="0" err="1"/>
              <a:t>the</a:t>
            </a:r>
            <a:r>
              <a:rPr lang="tr-TR" sz="1800" dirty="0"/>
              <a:t> </a:t>
            </a:r>
            <a:r>
              <a:rPr lang="tr-TR" sz="1800" dirty="0" err="1"/>
              <a:t>user</a:t>
            </a:r>
            <a:r>
              <a:rPr lang="tr-TR" sz="1800" dirty="0"/>
              <a:t>, as </a:t>
            </a:r>
            <a:r>
              <a:rPr lang="tr-TR" sz="1800" dirty="0" err="1"/>
              <a:t>well</a:t>
            </a:r>
            <a:r>
              <a:rPr lang="tr-TR" sz="1800" dirty="0"/>
              <a:t> as </a:t>
            </a:r>
            <a:r>
              <a:rPr lang="tr-TR" sz="1800" dirty="0" err="1"/>
              <a:t>the</a:t>
            </a:r>
            <a:r>
              <a:rPr lang="tr-TR" sz="1800" dirty="0"/>
              <a:t> </a:t>
            </a:r>
            <a:r>
              <a:rPr lang="tr-TR" sz="1800" dirty="0" err="1"/>
              <a:t>paper</a:t>
            </a:r>
            <a:r>
              <a:rPr lang="tr-TR" sz="1800" dirty="0"/>
              <a:t> </a:t>
            </a:r>
            <a:r>
              <a:rPr lang="tr-TR" sz="1800" dirty="0" err="1"/>
              <a:t>search</a:t>
            </a:r>
            <a:r>
              <a:rPr lang="tr-TR" sz="1800" dirty="0"/>
              <a:t> engine.</a:t>
            </a:r>
            <a:endParaRPr sz="1800" dirty="0"/>
          </a:p>
        </p:txBody>
      </p:sp>
      <p:grpSp>
        <p:nvGrpSpPr>
          <p:cNvPr id="1346" name="Google Shape;1346;p56"/>
          <p:cNvGrpSpPr/>
          <p:nvPr/>
        </p:nvGrpSpPr>
        <p:grpSpPr>
          <a:xfrm>
            <a:off x="527825" y="995635"/>
            <a:ext cx="8088350" cy="3609842"/>
            <a:chOff x="527825" y="995635"/>
            <a:chExt cx="8088350" cy="3609842"/>
          </a:xfrm>
        </p:grpSpPr>
        <p:grpSp>
          <p:nvGrpSpPr>
            <p:cNvPr id="1347" name="Google Shape;1347;p56"/>
            <p:cNvGrpSpPr/>
            <p:nvPr/>
          </p:nvGrpSpPr>
          <p:grpSpPr>
            <a:xfrm>
              <a:off x="7203957" y="4098576"/>
              <a:ext cx="545147" cy="506901"/>
              <a:chOff x="4818730" y="3307263"/>
              <a:chExt cx="1827512" cy="1699300"/>
            </a:xfrm>
          </p:grpSpPr>
          <p:sp>
            <p:nvSpPr>
              <p:cNvPr id="1348" name="Google Shape;1348;p56"/>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6"/>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6"/>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6"/>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6"/>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6"/>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6"/>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6"/>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6"/>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6"/>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6"/>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6"/>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6"/>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6"/>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6"/>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6"/>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6"/>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6"/>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6"/>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6"/>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6"/>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6"/>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6"/>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6"/>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6"/>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56"/>
            <p:cNvSpPr/>
            <p:nvPr/>
          </p:nvSpPr>
          <p:spPr>
            <a:xfrm>
              <a:off x="8426575" y="29365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6"/>
            <p:cNvSpPr/>
            <p:nvPr/>
          </p:nvSpPr>
          <p:spPr>
            <a:xfrm>
              <a:off x="527825" y="22721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56"/>
            <p:cNvGrpSpPr/>
            <p:nvPr/>
          </p:nvGrpSpPr>
          <p:grpSpPr>
            <a:xfrm rot="-7546048">
              <a:off x="1517984" y="755493"/>
              <a:ext cx="161701" cy="641985"/>
              <a:chOff x="7004550" y="3676293"/>
              <a:chExt cx="161700" cy="641982"/>
            </a:xfrm>
          </p:grpSpPr>
          <p:sp>
            <p:nvSpPr>
              <p:cNvPr id="1377" name="Google Shape;1377;p56"/>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6"/>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6"/>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6"/>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Metin kutusu 5">
            <a:extLst>
              <a:ext uri="{FF2B5EF4-FFF2-40B4-BE49-F238E27FC236}">
                <a16:creationId xmlns:a16="http://schemas.microsoft.com/office/drawing/2014/main" id="{55E35087-13F4-9E49-C32C-54949813881D}"/>
              </a:ext>
            </a:extLst>
          </p:cNvPr>
          <p:cNvSpPr txBox="1"/>
          <p:nvPr/>
        </p:nvSpPr>
        <p:spPr>
          <a:xfrm>
            <a:off x="2887722" y="628718"/>
            <a:ext cx="3691218" cy="584775"/>
          </a:xfrm>
          <a:prstGeom prst="rect">
            <a:avLst/>
          </a:prstGeom>
          <a:noFill/>
        </p:spPr>
        <p:txBody>
          <a:bodyPr wrap="square" rtlCol="0">
            <a:spAutoFit/>
          </a:bodyPr>
          <a:lstStyle/>
          <a:p>
            <a:r>
              <a:rPr kumimoji="0" lang="tr-TR" sz="3200" b="0" i="0" u="none" strike="noStrike" kern="0" cap="none" spc="0" normalizeH="0" baseline="0" noProof="0" dirty="0">
                <a:ln>
                  <a:noFill/>
                </a:ln>
                <a:solidFill>
                  <a:srgbClr val="F7743C"/>
                </a:solidFill>
                <a:effectLst/>
                <a:uLnTx/>
                <a:uFillTx/>
                <a:latin typeface="Saira SemiCondensed ExtraBold"/>
                <a:sym typeface="Saira SemiCondensed ExtraBold"/>
              </a:rPr>
              <a:t>INTRODUCTION</a:t>
            </a:r>
            <a:endParaRPr lang="tr-TR"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54"/>
          <p:cNvSpPr txBox="1">
            <a:spLocks noGrp="1"/>
          </p:cNvSpPr>
          <p:nvPr>
            <p:ph type="title" idx="6"/>
          </p:nvPr>
        </p:nvSpPr>
        <p:spPr>
          <a:xfrm>
            <a:off x="717425" y="388925"/>
            <a:ext cx="77091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PROBLEMS</a:t>
            </a:r>
            <a:endParaRPr dirty="0"/>
          </a:p>
        </p:txBody>
      </p:sp>
      <p:sp>
        <p:nvSpPr>
          <p:cNvPr id="1230" name="Google Shape;1230;p54"/>
          <p:cNvSpPr txBox="1">
            <a:spLocks noGrp="1"/>
          </p:cNvSpPr>
          <p:nvPr>
            <p:ph type="subTitle" idx="1"/>
          </p:nvPr>
        </p:nvSpPr>
        <p:spPr>
          <a:xfrm>
            <a:off x="717425" y="3182612"/>
            <a:ext cx="2281269" cy="86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Finding the article you are looking for can be time consuming</a:t>
            </a:r>
            <a:r>
              <a:rPr lang="tr-TR" dirty="0"/>
              <a:t>.</a:t>
            </a:r>
            <a:endParaRPr dirty="0"/>
          </a:p>
        </p:txBody>
      </p:sp>
      <p:sp>
        <p:nvSpPr>
          <p:cNvPr id="1231" name="Google Shape;1231;p54"/>
          <p:cNvSpPr txBox="1">
            <a:spLocks noGrp="1"/>
          </p:cNvSpPr>
          <p:nvPr>
            <p:ph type="title"/>
          </p:nvPr>
        </p:nvSpPr>
        <p:spPr>
          <a:xfrm>
            <a:off x="980059" y="2542575"/>
            <a:ext cx="17560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sz="2000" dirty="0" err="1"/>
              <a:t>Waste</a:t>
            </a:r>
            <a:r>
              <a:rPr lang="tr-TR" sz="2000" dirty="0"/>
              <a:t> of Time</a:t>
            </a:r>
            <a:endParaRPr sz="2000" dirty="0"/>
          </a:p>
        </p:txBody>
      </p:sp>
      <p:sp>
        <p:nvSpPr>
          <p:cNvPr id="1232" name="Google Shape;1232;p54"/>
          <p:cNvSpPr txBox="1">
            <a:spLocks noGrp="1"/>
          </p:cNvSpPr>
          <p:nvPr>
            <p:ph type="title" idx="2"/>
          </p:nvPr>
        </p:nvSpPr>
        <p:spPr>
          <a:xfrm>
            <a:off x="3651179" y="2571750"/>
            <a:ext cx="1520995"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sz="2000" dirty="0"/>
              <a:t>Information </a:t>
            </a:r>
            <a:r>
              <a:rPr lang="tr-TR" sz="2000" dirty="0" err="1"/>
              <a:t>Pollution</a:t>
            </a:r>
            <a:endParaRPr sz="2000" dirty="0"/>
          </a:p>
        </p:txBody>
      </p:sp>
      <p:sp>
        <p:nvSpPr>
          <p:cNvPr id="1233" name="Google Shape;1233;p54"/>
          <p:cNvSpPr txBox="1">
            <a:spLocks noGrp="1"/>
          </p:cNvSpPr>
          <p:nvPr>
            <p:ph type="subTitle" idx="3"/>
          </p:nvPr>
        </p:nvSpPr>
        <p:spPr>
          <a:xfrm>
            <a:off x="3401962" y="3193858"/>
            <a:ext cx="2169150" cy="86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tr-TR" dirty="0"/>
              <a:t>U</a:t>
            </a:r>
            <a:r>
              <a:rPr lang="en-US" dirty="0" err="1"/>
              <a:t>nfortunately</a:t>
            </a:r>
            <a:r>
              <a:rPr lang="en-US" dirty="0"/>
              <a:t> one of today's problems</a:t>
            </a:r>
            <a:r>
              <a:rPr lang="tr-TR" dirty="0"/>
              <a:t>.</a:t>
            </a:r>
            <a:endParaRPr dirty="0"/>
          </a:p>
        </p:txBody>
      </p:sp>
      <p:sp>
        <p:nvSpPr>
          <p:cNvPr id="1234" name="Google Shape;1234;p54"/>
          <p:cNvSpPr txBox="1">
            <a:spLocks noGrp="1"/>
          </p:cNvSpPr>
          <p:nvPr>
            <p:ph type="title" idx="4"/>
          </p:nvPr>
        </p:nvSpPr>
        <p:spPr>
          <a:xfrm>
            <a:off x="5946500" y="2542575"/>
            <a:ext cx="24320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sz="1600" dirty="0" err="1"/>
              <a:t>Increase</a:t>
            </a:r>
            <a:r>
              <a:rPr lang="tr-TR" sz="1600" dirty="0"/>
              <a:t> </a:t>
            </a:r>
            <a:r>
              <a:rPr lang="tr-TR" sz="1600" dirty="0" err="1"/>
              <a:t>the</a:t>
            </a:r>
            <a:r>
              <a:rPr lang="tr-TR" sz="1600" dirty="0"/>
              <a:t> </a:t>
            </a:r>
            <a:r>
              <a:rPr lang="tr-TR" sz="1600" dirty="0" err="1"/>
              <a:t>Number</a:t>
            </a:r>
            <a:r>
              <a:rPr lang="tr-TR" sz="1600" dirty="0"/>
              <a:t> of </a:t>
            </a:r>
            <a:r>
              <a:rPr lang="tr-TR" sz="1600" dirty="0" err="1"/>
              <a:t>Papers</a:t>
            </a:r>
            <a:r>
              <a:rPr lang="tr-TR" sz="1600" dirty="0"/>
              <a:t> </a:t>
            </a:r>
            <a:r>
              <a:rPr lang="tr-TR" sz="1600" dirty="0" err="1"/>
              <a:t>Published</a:t>
            </a:r>
            <a:endParaRPr sz="1600" dirty="0"/>
          </a:p>
        </p:txBody>
      </p:sp>
      <p:sp>
        <p:nvSpPr>
          <p:cNvPr id="1235" name="Google Shape;1235;p54"/>
          <p:cNvSpPr txBox="1">
            <a:spLocks noGrp="1"/>
          </p:cNvSpPr>
          <p:nvPr>
            <p:ph type="subTitle" idx="5"/>
          </p:nvPr>
        </p:nvSpPr>
        <p:spPr>
          <a:xfrm>
            <a:off x="5974380" y="3090241"/>
            <a:ext cx="2391000" cy="86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Due to the widespread use of the Internet</a:t>
            </a:r>
            <a:r>
              <a:rPr lang="tr-TR" dirty="0"/>
              <a:t>.</a:t>
            </a:r>
            <a:endParaRPr lang="en-US" dirty="0"/>
          </a:p>
        </p:txBody>
      </p:sp>
      <p:grpSp>
        <p:nvGrpSpPr>
          <p:cNvPr id="1252" name="Google Shape;1252;p54"/>
          <p:cNvGrpSpPr/>
          <p:nvPr/>
        </p:nvGrpSpPr>
        <p:grpSpPr>
          <a:xfrm>
            <a:off x="434875" y="1159275"/>
            <a:ext cx="8129193" cy="3535207"/>
            <a:chOff x="434875" y="1159275"/>
            <a:chExt cx="8129193" cy="3535207"/>
          </a:xfrm>
        </p:grpSpPr>
        <p:grpSp>
          <p:nvGrpSpPr>
            <p:cNvPr id="1253" name="Google Shape;1253;p54"/>
            <p:cNvGrpSpPr/>
            <p:nvPr/>
          </p:nvGrpSpPr>
          <p:grpSpPr>
            <a:xfrm rot="-7546048">
              <a:off x="8175509" y="4120268"/>
              <a:ext cx="161701" cy="641985"/>
              <a:chOff x="7004550" y="3676293"/>
              <a:chExt cx="161700" cy="641982"/>
            </a:xfrm>
          </p:grpSpPr>
          <p:sp>
            <p:nvSpPr>
              <p:cNvPr id="1254" name="Google Shape;1254;p54"/>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54"/>
            <p:cNvSpPr/>
            <p:nvPr/>
          </p:nvSpPr>
          <p:spPr>
            <a:xfrm>
              <a:off x="2523350" y="41880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8188900" y="211851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434875" y="23536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5545650" y="41880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6533813" y="115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3" name="Google Shape;1263;p54"/>
            <p:cNvGrpSpPr/>
            <p:nvPr/>
          </p:nvGrpSpPr>
          <p:grpSpPr>
            <a:xfrm>
              <a:off x="4299420" y="4063851"/>
              <a:ext cx="545147" cy="506901"/>
              <a:chOff x="4818730" y="3307263"/>
              <a:chExt cx="1827512" cy="1699300"/>
            </a:xfrm>
          </p:grpSpPr>
          <p:sp>
            <p:nvSpPr>
              <p:cNvPr id="1264" name="Google Shape;1264;p54"/>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 name="Google Shape;10079;p98">
            <a:extLst>
              <a:ext uri="{FF2B5EF4-FFF2-40B4-BE49-F238E27FC236}">
                <a16:creationId xmlns:a16="http://schemas.microsoft.com/office/drawing/2014/main" id="{A9B5FD14-DD1F-3689-5A06-4F3C6B2064FF}"/>
              </a:ext>
            </a:extLst>
          </p:cNvPr>
          <p:cNvGrpSpPr/>
          <p:nvPr/>
        </p:nvGrpSpPr>
        <p:grpSpPr>
          <a:xfrm>
            <a:off x="1641855" y="1871806"/>
            <a:ext cx="391023" cy="391024"/>
            <a:chOff x="3271200" y="1435075"/>
            <a:chExt cx="481825" cy="481825"/>
          </a:xfrm>
          <a:solidFill>
            <a:schemeClr val="accent4"/>
          </a:solidFill>
        </p:grpSpPr>
        <p:sp>
          <p:nvSpPr>
            <p:cNvPr id="63" name="Google Shape;10080;p98">
              <a:extLst>
                <a:ext uri="{FF2B5EF4-FFF2-40B4-BE49-F238E27FC236}">
                  <a16:creationId xmlns:a16="http://schemas.microsoft.com/office/drawing/2014/main" id="{A81A7EF9-722A-15A1-CE60-D077BEB74DD3}"/>
                </a:ext>
              </a:extLst>
            </p:cNvPr>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endParaRPr>
            </a:p>
          </p:txBody>
        </p:sp>
        <p:sp>
          <p:nvSpPr>
            <p:cNvPr id="64" name="Google Shape;10081;p98">
              <a:extLst>
                <a:ext uri="{FF2B5EF4-FFF2-40B4-BE49-F238E27FC236}">
                  <a16:creationId xmlns:a16="http://schemas.microsoft.com/office/drawing/2014/main" id="{B1473CF6-C9BC-9C77-FC63-5324432EC321}"/>
                </a:ext>
              </a:extLst>
            </p:cNvPr>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endParaRPr>
            </a:p>
          </p:txBody>
        </p:sp>
      </p:grpSp>
      <p:grpSp>
        <p:nvGrpSpPr>
          <p:cNvPr id="66" name="Google Shape;12115;p102">
            <a:extLst>
              <a:ext uri="{FF2B5EF4-FFF2-40B4-BE49-F238E27FC236}">
                <a16:creationId xmlns:a16="http://schemas.microsoft.com/office/drawing/2014/main" id="{41358B5E-08DB-16DD-C386-E13BD3491A74}"/>
              </a:ext>
            </a:extLst>
          </p:cNvPr>
          <p:cNvGrpSpPr/>
          <p:nvPr/>
        </p:nvGrpSpPr>
        <p:grpSpPr>
          <a:xfrm>
            <a:off x="4200022" y="1865958"/>
            <a:ext cx="391022" cy="391023"/>
            <a:chOff x="-47524975" y="3569100"/>
            <a:chExt cx="300875" cy="299925"/>
          </a:xfrm>
          <a:solidFill>
            <a:schemeClr val="accent4"/>
          </a:solidFill>
        </p:grpSpPr>
        <p:sp>
          <p:nvSpPr>
            <p:cNvPr id="67" name="Google Shape;12116;p102">
              <a:extLst>
                <a:ext uri="{FF2B5EF4-FFF2-40B4-BE49-F238E27FC236}">
                  <a16:creationId xmlns:a16="http://schemas.microsoft.com/office/drawing/2014/main" id="{BDAAF720-55A9-8776-48FE-34BB695889C7}"/>
                </a:ext>
              </a:extLst>
            </p:cNvPr>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Google Shape;12117;p102">
              <a:extLst>
                <a:ext uri="{FF2B5EF4-FFF2-40B4-BE49-F238E27FC236}">
                  <a16:creationId xmlns:a16="http://schemas.microsoft.com/office/drawing/2014/main" id="{5496585B-44BA-F34A-DAA2-F1795E4FE65E}"/>
                </a:ext>
              </a:extLst>
            </p:cNvPr>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Google Shape;12118;p102">
              <a:extLst>
                <a:ext uri="{FF2B5EF4-FFF2-40B4-BE49-F238E27FC236}">
                  <a16:creationId xmlns:a16="http://schemas.microsoft.com/office/drawing/2014/main" id="{5278191A-A06F-7308-894C-538F50994C26}"/>
                </a:ext>
              </a:extLst>
            </p:cNvPr>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Google Shape;12119;p102">
              <a:extLst>
                <a:ext uri="{FF2B5EF4-FFF2-40B4-BE49-F238E27FC236}">
                  <a16:creationId xmlns:a16="http://schemas.microsoft.com/office/drawing/2014/main" id="{9E0CB139-4874-0A83-E756-8F296298B300}"/>
                </a:ext>
              </a:extLst>
            </p:cNvPr>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Google Shape;12120;p102">
              <a:extLst>
                <a:ext uri="{FF2B5EF4-FFF2-40B4-BE49-F238E27FC236}">
                  <a16:creationId xmlns:a16="http://schemas.microsoft.com/office/drawing/2014/main" id="{92D8ECA9-04B2-C1A4-3386-F4D6D28E006B}"/>
                </a:ext>
              </a:extLst>
            </p:cNvPr>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72" name="Google Shape;11009;p100">
            <a:extLst>
              <a:ext uri="{FF2B5EF4-FFF2-40B4-BE49-F238E27FC236}">
                <a16:creationId xmlns:a16="http://schemas.microsoft.com/office/drawing/2014/main" id="{35F0C6E7-CAD2-1750-33A6-46F371A707B5}"/>
              </a:ext>
            </a:extLst>
          </p:cNvPr>
          <p:cNvGrpSpPr/>
          <p:nvPr/>
        </p:nvGrpSpPr>
        <p:grpSpPr>
          <a:xfrm>
            <a:off x="6743707" y="1906924"/>
            <a:ext cx="352886" cy="350049"/>
            <a:chOff x="946175" y="3253275"/>
            <a:chExt cx="298550" cy="296150"/>
          </a:xfrm>
          <a:solidFill>
            <a:schemeClr val="accent4"/>
          </a:solidFill>
        </p:grpSpPr>
        <p:sp>
          <p:nvSpPr>
            <p:cNvPr id="73" name="Google Shape;11010;p100">
              <a:extLst>
                <a:ext uri="{FF2B5EF4-FFF2-40B4-BE49-F238E27FC236}">
                  <a16:creationId xmlns:a16="http://schemas.microsoft.com/office/drawing/2014/main" id="{0A2889C6-0F7D-BF2E-C216-73F4E35A4446}"/>
                </a:ext>
              </a:extLst>
            </p:cNvPr>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Google Shape;11011;p100">
              <a:extLst>
                <a:ext uri="{FF2B5EF4-FFF2-40B4-BE49-F238E27FC236}">
                  <a16:creationId xmlns:a16="http://schemas.microsoft.com/office/drawing/2014/main" id="{28B15DA5-B612-111A-8872-8A44A7BD7FDC}"/>
                </a:ext>
              </a:extLst>
            </p:cNvPr>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Google Shape;11012;p100">
              <a:extLst>
                <a:ext uri="{FF2B5EF4-FFF2-40B4-BE49-F238E27FC236}">
                  <a16:creationId xmlns:a16="http://schemas.microsoft.com/office/drawing/2014/main" id="{C1A91615-3026-48C9-D284-87B47F45C3CA}"/>
                </a:ext>
              </a:extLst>
            </p:cNvPr>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Google Shape;11013;p100">
              <a:extLst>
                <a:ext uri="{FF2B5EF4-FFF2-40B4-BE49-F238E27FC236}">
                  <a16:creationId xmlns:a16="http://schemas.microsoft.com/office/drawing/2014/main" id="{08F83666-E1F7-C623-5693-19094FE53F01}"/>
                </a:ext>
              </a:extLst>
            </p:cNvPr>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Google Shape;11014;p100">
              <a:extLst>
                <a:ext uri="{FF2B5EF4-FFF2-40B4-BE49-F238E27FC236}">
                  <a16:creationId xmlns:a16="http://schemas.microsoft.com/office/drawing/2014/main" id="{A3E4B1DE-3CE9-EEE3-674F-732D7E50F770}"/>
                </a:ext>
              </a:extLst>
            </p:cNvPr>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49"/>
          <p:cNvSpPr txBox="1">
            <a:spLocks noGrp="1"/>
          </p:cNvSpPr>
          <p:nvPr>
            <p:ph type="title"/>
          </p:nvPr>
        </p:nvSpPr>
        <p:spPr>
          <a:xfrm>
            <a:off x="717425" y="388925"/>
            <a:ext cx="77091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SOLUTIONS</a:t>
            </a:r>
            <a:endParaRPr dirty="0"/>
          </a:p>
        </p:txBody>
      </p:sp>
      <p:sp>
        <p:nvSpPr>
          <p:cNvPr id="693" name="Google Shape;693;p49"/>
          <p:cNvSpPr txBox="1">
            <a:spLocks noGrp="1"/>
          </p:cNvSpPr>
          <p:nvPr>
            <p:ph type="body" idx="1"/>
          </p:nvPr>
        </p:nvSpPr>
        <p:spPr>
          <a:xfrm>
            <a:off x="717425" y="1499171"/>
            <a:ext cx="7709100" cy="22486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Here are the advantages of </a:t>
            </a:r>
            <a:r>
              <a:rPr lang="tr-TR" sz="1200" b="1" dirty="0">
                <a:solidFill>
                  <a:schemeClr val="accent4"/>
                </a:solidFill>
              </a:rPr>
              <a:t>HYPERCORRECT:</a:t>
            </a:r>
          </a:p>
          <a:p>
            <a:pPr marL="0" lvl="0" indent="0" algn="l" rtl="0">
              <a:spcBef>
                <a:spcPts val="0"/>
              </a:spcBef>
              <a:spcAft>
                <a:spcPts val="0"/>
              </a:spcAft>
              <a:buClr>
                <a:schemeClr val="dk1"/>
              </a:buClr>
              <a:buSzPts val="1100"/>
              <a:buFont typeface="Arial"/>
              <a:buNone/>
            </a:pPr>
            <a:endParaRPr lang="en-US" sz="1200" b="1" dirty="0">
              <a:solidFill>
                <a:schemeClr val="accent4"/>
              </a:solidFill>
            </a:endParaRPr>
          </a:p>
          <a:p>
            <a:pPr marL="457200" lvl="0" indent="-301625" algn="l" rtl="0">
              <a:spcBef>
                <a:spcPts val="1000"/>
              </a:spcBef>
              <a:spcAft>
                <a:spcPts val="0"/>
              </a:spcAft>
              <a:buClr>
                <a:schemeClr val="accent4"/>
              </a:buClr>
              <a:buSzPts val="1150"/>
              <a:buAutoNum type="arabicPeriod"/>
            </a:pPr>
            <a:r>
              <a:rPr lang="tr-TR" b="1" dirty="0">
                <a:solidFill>
                  <a:schemeClr val="accent4"/>
                </a:solidFill>
              </a:rPr>
              <a:t>H</a:t>
            </a:r>
            <a:r>
              <a:rPr lang="en-US" b="1" dirty="0" err="1">
                <a:solidFill>
                  <a:schemeClr val="accent4"/>
                </a:solidFill>
              </a:rPr>
              <a:t>ypercorrect</a:t>
            </a:r>
            <a:r>
              <a:rPr lang="en-US" b="1" dirty="0">
                <a:solidFill>
                  <a:schemeClr val="accent4"/>
                </a:solidFill>
              </a:rPr>
              <a:t> </a:t>
            </a:r>
            <a:r>
              <a:rPr lang="en-US" dirty="0"/>
              <a:t>allows you to find the article you are looking for in a short time.</a:t>
            </a:r>
            <a:endParaRPr lang="tr-TR" dirty="0"/>
          </a:p>
          <a:p>
            <a:pPr marL="457200" lvl="0" indent="-301625" algn="l" rtl="0">
              <a:spcBef>
                <a:spcPts val="1000"/>
              </a:spcBef>
              <a:spcAft>
                <a:spcPts val="0"/>
              </a:spcAft>
              <a:buClr>
                <a:schemeClr val="accent4"/>
              </a:buClr>
              <a:buSzPts val="1150"/>
              <a:buAutoNum type="arabicPeriod"/>
            </a:pPr>
            <a:r>
              <a:rPr lang="tr-TR" b="1" dirty="0">
                <a:solidFill>
                  <a:schemeClr val="accent4"/>
                </a:solidFill>
              </a:rPr>
              <a:t>H</a:t>
            </a:r>
            <a:r>
              <a:rPr lang="en-US" b="1" dirty="0" err="1">
                <a:solidFill>
                  <a:schemeClr val="accent4"/>
                </a:solidFill>
              </a:rPr>
              <a:t>ypercorrect</a:t>
            </a:r>
            <a:r>
              <a:rPr lang="en-US" dirty="0"/>
              <a:t> provides some important information about the </a:t>
            </a:r>
            <a:r>
              <a:rPr lang="tr-TR" dirty="0" err="1"/>
              <a:t>papers</a:t>
            </a:r>
            <a:r>
              <a:rPr lang="tr-TR" dirty="0"/>
              <a:t> (</a:t>
            </a:r>
            <a:r>
              <a:rPr lang="tr-TR" dirty="0" err="1"/>
              <a:t>authors</a:t>
            </a:r>
            <a:r>
              <a:rPr lang="tr-TR" dirty="0"/>
              <a:t> </a:t>
            </a:r>
            <a:r>
              <a:rPr lang="tr-TR" dirty="0" err="1"/>
              <a:t>etc</a:t>
            </a:r>
            <a:r>
              <a:rPr lang="tr-TR" dirty="0"/>
              <a:t>.)</a:t>
            </a:r>
            <a:r>
              <a:rPr lang="en-US" dirty="0"/>
              <a:t>. </a:t>
            </a:r>
            <a:r>
              <a:rPr lang="tr-TR" dirty="0"/>
              <a:t>W</a:t>
            </a:r>
            <a:r>
              <a:rPr lang="en-US" dirty="0"/>
              <a:t>e will talk about them shortly. Thus, it prevents information pollution.</a:t>
            </a:r>
            <a:endParaRPr lang="tr-TR" dirty="0"/>
          </a:p>
          <a:p>
            <a:pPr marL="457200" lvl="0" indent="-301625" algn="l" rtl="0">
              <a:spcBef>
                <a:spcPts val="1000"/>
              </a:spcBef>
              <a:spcAft>
                <a:spcPts val="0"/>
              </a:spcAft>
              <a:buClr>
                <a:schemeClr val="accent4"/>
              </a:buClr>
              <a:buSzPts val="1150"/>
              <a:buAutoNum type="arabicPeriod"/>
            </a:pPr>
            <a:r>
              <a:rPr lang="en-US" dirty="0"/>
              <a:t>Due to the widespread use of the internet today, interaction between people has increased in every field. The number of published </a:t>
            </a:r>
            <a:r>
              <a:rPr lang="tr-TR" dirty="0" err="1"/>
              <a:t>papers</a:t>
            </a:r>
            <a:r>
              <a:rPr lang="en-US" dirty="0"/>
              <a:t> is also increasing day by day. </a:t>
            </a:r>
            <a:endParaRPr lang="tr-TR" dirty="0"/>
          </a:p>
        </p:txBody>
      </p:sp>
      <p:grpSp>
        <p:nvGrpSpPr>
          <p:cNvPr id="694" name="Google Shape;694;p49"/>
          <p:cNvGrpSpPr/>
          <p:nvPr/>
        </p:nvGrpSpPr>
        <p:grpSpPr>
          <a:xfrm>
            <a:off x="516195" y="1233425"/>
            <a:ext cx="8231370" cy="3526925"/>
            <a:chOff x="516195" y="1233425"/>
            <a:chExt cx="8231370" cy="3526925"/>
          </a:xfrm>
        </p:grpSpPr>
        <p:grpSp>
          <p:nvGrpSpPr>
            <p:cNvPr id="695" name="Google Shape;695;p49"/>
            <p:cNvGrpSpPr/>
            <p:nvPr/>
          </p:nvGrpSpPr>
          <p:grpSpPr>
            <a:xfrm>
              <a:off x="516195" y="3488626"/>
              <a:ext cx="545147" cy="506901"/>
              <a:chOff x="4818730" y="3307263"/>
              <a:chExt cx="1827512" cy="1699300"/>
            </a:xfrm>
          </p:grpSpPr>
          <p:sp>
            <p:nvSpPr>
              <p:cNvPr id="696" name="Google Shape;696;p49"/>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9"/>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9"/>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9"/>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9"/>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9"/>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9"/>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9"/>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9"/>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9"/>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9"/>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9"/>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9"/>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9"/>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9"/>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9"/>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49"/>
            <p:cNvGrpSpPr/>
            <p:nvPr/>
          </p:nvGrpSpPr>
          <p:grpSpPr>
            <a:xfrm rot="-7546048">
              <a:off x="8345722" y="4120268"/>
              <a:ext cx="161701" cy="641985"/>
              <a:chOff x="7004550" y="3676293"/>
              <a:chExt cx="161700" cy="641982"/>
            </a:xfrm>
          </p:grpSpPr>
          <p:sp>
            <p:nvSpPr>
              <p:cNvPr id="722" name="Google Shape;722;p49"/>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9"/>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9"/>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9"/>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 name="Google Shape;726;p49"/>
            <p:cNvSpPr/>
            <p:nvPr/>
          </p:nvSpPr>
          <p:spPr>
            <a:xfrm>
              <a:off x="5760100" y="12334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9"/>
            <p:cNvSpPr/>
            <p:nvPr/>
          </p:nvSpPr>
          <p:spPr>
            <a:xfrm>
              <a:off x="6509650" y="45707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53"/>
          <p:cNvSpPr txBox="1">
            <a:spLocks noGrp="1"/>
          </p:cNvSpPr>
          <p:nvPr>
            <p:ph type="title"/>
          </p:nvPr>
        </p:nvSpPr>
        <p:spPr>
          <a:xfrm>
            <a:off x="429292" y="2281941"/>
            <a:ext cx="3201728" cy="6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tr-TR" dirty="0"/>
              <a:t>Technologies</a:t>
            </a:r>
            <a:endParaRPr dirty="0"/>
          </a:p>
        </p:txBody>
      </p:sp>
      <p:grpSp>
        <p:nvGrpSpPr>
          <p:cNvPr id="891" name="Google Shape;891;p53"/>
          <p:cNvGrpSpPr/>
          <p:nvPr/>
        </p:nvGrpSpPr>
        <p:grpSpPr>
          <a:xfrm>
            <a:off x="5032847" y="888966"/>
            <a:ext cx="3537900" cy="3681776"/>
            <a:chOff x="5032847" y="888966"/>
            <a:chExt cx="3537900" cy="3681776"/>
          </a:xfrm>
        </p:grpSpPr>
        <p:sp>
          <p:nvSpPr>
            <p:cNvPr id="892" name="Google Shape;892;p53"/>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 name="Google Shape;893;p53"/>
            <p:cNvGrpSpPr/>
            <p:nvPr/>
          </p:nvGrpSpPr>
          <p:grpSpPr>
            <a:xfrm>
              <a:off x="5117540" y="888966"/>
              <a:ext cx="3368830" cy="3591052"/>
              <a:chOff x="5126869" y="785625"/>
              <a:chExt cx="3583481" cy="3819862"/>
            </a:xfrm>
          </p:grpSpPr>
          <p:sp>
            <p:nvSpPr>
              <p:cNvPr id="894" name="Google Shape;894;p53"/>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3"/>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3"/>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3"/>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3"/>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3"/>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3"/>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3"/>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3"/>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3"/>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3"/>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3"/>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3"/>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3"/>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3"/>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3"/>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3"/>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3"/>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3"/>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3"/>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3"/>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3"/>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3"/>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3"/>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3"/>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3"/>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3"/>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3"/>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3"/>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3"/>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3"/>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3"/>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3"/>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3"/>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3"/>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3"/>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3"/>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3"/>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3"/>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3"/>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3"/>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3"/>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3"/>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3"/>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3"/>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3"/>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3"/>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3"/>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3"/>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3"/>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3"/>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3"/>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3"/>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3"/>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3"/>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3"/>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3"/>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3"/>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3"/>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3"/>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3"/>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3"/>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3"/>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3"/>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3"/>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3"/>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3"/>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3"/>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3"/>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3"/>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3"/>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3"/>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3"/>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3"/>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3"/>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3"/>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3"/>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3"/>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3"/>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3"/>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3"/>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3"/>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3"/>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3"/>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3"/>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3"/>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3"/>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3"/>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3"/>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3"/>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3"/>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3"/>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3"/>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3"/>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3"/>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3"/>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3"/>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3"/>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3"/>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3"/>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3"/>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3"/>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3"/>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3"/>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3"/>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3"/>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3"/>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3"/>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3"/>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3"/>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3"/>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3"/>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3"/>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3"/>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3"/>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3"/>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3"/>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3"/>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3"/>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3"/>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3"/>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3"/>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3"/>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3"/>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3"/>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3"/>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3"/>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3"/>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3"/>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3"/>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3"/>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3"/>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3"/>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3"/>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3"/>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3"/>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3"/>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3"/>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3"/>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3"/>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3"/>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3"/>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3"/>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3"/>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3"/>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3"/>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3"/>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3"/>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3"/>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3"/>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3"/>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3"/>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3"/>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3"/>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3"/>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3"/>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3"/>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3"/>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3"/>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3"/>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3"/>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3"/>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3"/>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3"/>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3"/>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3"/>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3"/>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3"/>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3"/>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3"/>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3"/>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3"/>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3"/>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3"/>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3"/>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3"/>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3"/>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3"/>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3"/>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3"/>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3"/>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3"/>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3"/>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3"/>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3"/>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3"/>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3"/>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3"/>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3"/>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3"/>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3"/>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3"/>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3"/>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3"/>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3"/>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3"/>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3"/>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3"/>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3"/>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3"/>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3"/>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3"/>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3"/>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3"/>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3"/>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3"/>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3"/>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3"/>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3"/>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3"/>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3"/>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3"/>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3"/>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3"/>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3"/>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3"/>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3"/>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3"/>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3"/>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3"/>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3"/>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3"/>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3"/>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3"/>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3"/>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3"/>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3"/>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3"/>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3"/>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3"/>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3"/>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3"/>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3"/>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3"/>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3"/>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3"/>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3"/>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3"/>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3"/>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3"/>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3"/>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3"/>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3"/>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3"/>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3"/>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3"/>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3"/>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3"/>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3"/>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3"/>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3"/>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3"/>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3"/>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3"/>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3"/>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3"/>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3"/>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3"/>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3"/>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3"/>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3"/>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3"/>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3"/>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3"/>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3"/>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3"/>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3"/>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3"/>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3"/>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3"/>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3"/>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3"/>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3"/>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3"/>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3"/>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3"/>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3"/>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3"/>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3"/>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3"/>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3"/>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3"/>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3"/>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3"/>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3"/>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3"/>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3"/>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3"/>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3"/>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3"/>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186" name="Google Shape;1186;p53"/>
          <p:cNvCxnSpPr/>
          <p:nvPr/>
        </p:nvCxnSpPr>
        <p:spPr>
          <a:xfrm rot="10800000">
            <a:off x="4013" y="3269650"/>
            <a:ext cx="4292100" cy="0"/>
          </a:xfrm>
          <a:prstGeom prst="straightConnector1">
            <a:avLst/>
          </a:prstGeom>
          <a:noFill/>
          <a:ln w="19050" cap="flat" cmpd="sng">
            <a:solidFill>
              <a:schemeClr val="accent1"/>
            </a:solidFill>
            <a:prstDash val="solid"/>
            <a:round/>
            <a:headEnd type="none" w="med" len="med"/>
            <a:tailEnd type="none" w="med" len="med"/>
          </a:ln>
        </p:spPr>
      </p:cxnSp>
      <p:sp>
        <p:nvSpPr>
          <p:cNvPr id="1187" name="Google Shape;1187;p53"/>
          <p:cNvSpPr/>
          <p:nvPr/>
        </p:nvSpPr>
        <p:spPr>
          <a:xfrm rot="10800000" flipH="1">
            <a:off x="4296125" y="3195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53"/>
          <p:cNvGrpSpPr/>
          <p:nvPr/>
        </p:nvGrpSpPr>
        <p:grpSpPr>
          <a:xfrm>
            <a:off x="803157" y="785625"/>
            <a:ext cx="7946368" cy="3960919"/>
            <a:chOff x="803157" y="785625"/>
            <a:chExt cx="7946368" cy="3960919"/>
          </a:xfrm>
        </p:grpSpPr>
        <p:grpSp>
          <p:nvGrpSpPr>
            <p:cNvPr id="1189" name="Google Shape;1189;p53"/>
            <p:cNvGrpSpPr/>
            <p:nvPr/>
          </p:nvGrpSpPr>
          <p:grpSpPr>
            <a:xfrm>
              <a:off x="803157" y="4098576"/>
              <a:ext cx="545147" cy="506901"/>
              <a:chOff x="4818730" y="3307263"/>
              <a:chExt cx="1827512" cy="1699300"/>
            </a:xfrm>
          </p:grpSpPr>
          <p:sp>
            <p:nvSpPr>
              <p:cNvPr id="1190" name="Google Shape;1190;p53"/>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3"/>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3"/>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3"/>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3"/>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3"/>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3"/>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3"/>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3"/>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3"/>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3"/>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3"/>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3"/>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3"/>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3"/>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3"/>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3"/>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3"/>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3"/>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3"/>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3"/>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3"/>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3"/>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3"/>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3"/>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5" name="Google Shape;1215;p53"/>
            <p:cNvSpPr/>
            <p:nvPr/>
          </p:nvSpPr>
          <p:spPr>
            <a:xfrm>
              <a:off x="2505525" y="41654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3"/>
            <p:cNvSpPr/>
            <p:nvPr/>
          </p:nvSpPr>
          <p:spPr>
            <a:xfrm>
              <a:off x="2551425" y="7856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3"/>
            <p:cNvSpPr/>
            <p:nvPr/>
          </p:nvSpPr>
          <p:spPr>
            <a:xfrm>
              <a:off x="8189350" y="8514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p53"/>
            <p:cNvGrpSpPr/>
            <p:nvPr/>
          </p:nvGrpSpPr>
          <p:grpSpPr>
            <a:xfrm rot="-7546048">
              <a:off x="4135822" y="4172331"/>
              <a:ext cx="161701" cy="641985"/>
              <a:chOff x="7004550" y="3676293"/>
              <a:chExt cx="161700" cy="641982"/>
            </a:xfrm>
          </p:grpSpPr>
          <p:sp>
            <p:nvSpPr>
              <p:cNvPr id="1219" name="Google Shape;1219;p53"/>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3"/>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3"/>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3"/>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53"/>
            <p:cNvSpPr/>
            <p:nvPr/>
          </p:nvSpPr>
          <p:spPr>
            <a:xfrm>
              <a:off x="4829900" y="17842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3"/>
            <p:cNvSpPr/>
            <p:nvPr/>
          </p:nvSpPr>
          <p:spPr>
            <a:xfrm>
              <a:off x="8559925" y="39089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grpSp>
        <p:nvGrpSpPr>
          <p:cNvPr id="1717" name="Google Shape;1717;p63"/>
          <p:cNvGrpSpPr/>
          <p:nvPr/>
        </p:nvGrpSpPr>
        <p:grpSpPr>
          <a:xfrm>
            <a:off x="717432" y="538026"/>
            <a:ext cx="545147" cy="506901"/>
            <a:chOff x="4818730" y="3307263"/>
            <a:chExt cx="1827512" cy="1699300"/>
          </a:xfrm>
        </p:grpSpPr>
        <p:sp>
          <p:nvSpPr>
            <p:cNvPr id="1718" name="Google Shape;1718;p63"/>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3"/>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3"/>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3"/>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3"/>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3"/>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3"/>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3"/>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3"/>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3"/>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3"/>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3"/>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3"/>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3"/>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3"/>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3"/>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3"/>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3"/>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3"/>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3"/>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3"/>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3"/>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3"/>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3"/>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3"/>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 name="object 27">
            <a:extLst>
              <a:ext uri="{FF2B5EF4-FFF2-40B4-BE49-F238E27FC236}">
                <a16:creationId xmlns:a16="http://schemas.microsoft.com/office/drawing/2014/main" id="{172FA24E-E3FB-56DF-72CF-57C0D3F51FFA}"/>
              </a:ext>
            </a:extLst>
          </p:cNvPr>
          <p:cNvPicPr/>
          <p:nvPr/>
        </p:nvPicPr>
        <p:blipFill>
          <a:blip r:embed="rId3" cstate="print"/>
          <a:stretch>
            <a:fillRect/>
          </a:stretch>
        </p:blipFill>
        <p:spPr>
          <a:xfrm>
            <a:off x="975287" y="1311057"/>
            <a:ext cx="1035048" cy="1176648"/>
          </a:xfrm>
          <a:prstGeom prst="rect">
            <a:avLst/>
          </a:prstGeom>
        </p:spPr>
      </p:pic>
      <p:pic>
        <p:nvPicPr>
          <p:cNvPr id="49" name="object 28">
            <a:extLst>
              <a:ext uri="{FF2B5EF4-FFF2-40B4-BE49-F238E27FC236}">
                <a16:creationId xmlns:a16="http://schemas.microsoft.com/office/drawing/2014/main" id="{4A6ABD15-6619-FFEB-80E7-B50BA1827C4A}"/>
              </a:ext>
            </a:extLst>
          </p:cNvPr>
          <p:cNvPicPr/>
          <p:nvPr/>
        </p:nvPicPr>
        <p:blipFill>
          <a:blip r:embed="rId4" cstate="print"/>
          <a:stretch>
            <a:fillRect/>
          </a:stretch>
        </p:blipFill>
        <p:spPr>
          <a:xfrm>
            <a:off x="2875251" y="1899381"/>
            <a:ext cx="792978" cy="1176649"/>
          </a:xfrm>
          <a:prstGeom prst="rect">
            <a:avLst/>
          </a:prstGeom>
        </p:spPr>
      </p:pic>
      <p:pic>
        <p:nvPicPr>
          <p:cNvPr id="50" name="object 31">
            <a:extLst>
              <a:ext uri="{FF2B5EF4-FFF2-40B4-BE49-F238E27FC236}">
                <a16:creationId xmlns:a16="http://schemas.microsoft.com/office/drawing/2014/main" id="{8CC671A5-082B-9AB9-EFA8-5A3F1A997EEB}"/>
              </a:ext>
            </a:extLst>
          </p:cNvPr>
          <p:cNvPicPr/>
          <p:nvPr/>
        </p:nvPicPr>
        <p:blipFill>
          <a:blip r:embed="rId5" cstate="print"/>
          <a:stretch>
            <a:fillRect/>
          </a:stretch>
        </p:blipFill>
        <p:spPr>
          <a:xfrm>
            <a:off x="4855883" y="1838662"/>
            <a:ext cx="1167764" cy="1091763"/>
          </a:xfrm>
          <a:prstGeom prst="rect">
            <a:avLst/>
          </a:prstGeom>
        </p:spPr>
      </p:pic>
      <p:pic>
        <p:nvPicPr>
          <p:cNvPr id="51" name="object 32">
            <a:extLst>
              <a:ext uri="{FF2B5EF4-FFF2-40B4-BE49-F238E27FC236}">
                <a16:creationId xmlns:a16="http://schemas.microsoft.com/office/drawing/2014/main" id="{47BBDA29-0203-0B2B-F06C-EFD8A30BAE46}"/>
              </a:ext>
            </a:extLst>
          </p:cNvPr>
          <p:cNvPicPr/>
          <p:nvPr/>
        </p:nvPicPr>
        <p:blipFill>
          <a:blip r:embed="rId6" cstate="print"/>
          <a:stretch>
            <a:fillRect/>
          </a:stretch>
        </p:blipFill>
        <p:spPr>
          <a:xfrm>
            <a:off x="3805309" y="3517407"/>
            <a:ext cx="1533381" cy="794656"/>
          </a:xfrm>
          <a:prstGeom prst="rect">
            <a:avLst/>
          </a:prstGeom>
        </p:spPr>
      </p:pic>
      <p:pic>
        <p:nvPicPr>
          <p:cNvPr id="52" name="Picture 41">
            <a:extLst>
              <a:ext uri="{FF2B5EF4-FFF2-40B4-BE49-F238E27FC236}">
                <a16:creationId xmlns:a16="http://schemas.microsoft.com/office/drawing/2014/main" id="{5AD612EA-A9D1-9011-C3C3-79B5A2DCA92B}"/>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8000"/>
                    </a14:imgEffect>
                  </a14:imgLayer>
                </a14:imgProps>
              </a:ext>
              <a:ext uri="{28A0092B-C50C-407E-A947-70E740481C1C}">
                <a14:useLocalDpi xmlns:a14="http://schemas.microsoft.com/office/drawing/2010/main" val="0"/>
              </a:ext>
            </a:extLst>
          </a:blip>
          <a:stretch>
            <a:fillRect/>
          </a:stretch>
        </p:blipFill>
        <p:spPr>
          <a:xfrm>
            <a:off x="7046761" y="1145895"/>
            <a:ext cx="1167765" cy="1091763"/>
          </a:xfrm>
          <a:prstGeom prst="rect">
            <a:avLst/>
          </a:prstGeom>
          <a:solidFill>
            <a:schemeClr val="accent1"/>
          </a:solidFill>
        </p:spPr>
      </p:pic>
      <p:pic>
        <p:nvPicPr>
          <p:cNvPr id="7" name="Resim 6">
            <a:extLst>
              <a:ext uri="{FF2B5EF4-FFF2-40B4-BE49-F238E27FC236}">
                <a16:creationId xmlns:a16="http://schemas.microsoft.com/office/drawing/2014/main" id="{1D01F961-16CA-D1E0-8177-3E5636C98406}"/>
              </a:ext>
            </a:extLst>
          </p:cNvPr>
          <p:cNvPicPr>
            <a:picLocks noChangeAspect="1"/>
          </p:cNvPicPr>
          <p:nvPr/>
        </p:nvPicPr>
        <p:blipFill>
          <a:blip r:embed="rId9"/>
          <a:stretch>
            <a:fillRect/>
          </a:stretch>
        </p:blipFill>
        <p:spPr>
          <a:xfrm>
            <a:off x="579722" y="3574701"/>
            <a:ext cx="1826177" cy="737362"/>
          </a:xfrm>
          <a:prstGeom prst="rect">
            <a:avLst/>
          </a:prstGeom>
        </p:spPr>
      </p:pic>
      <p:pic>
        <p:nvPicPr>
          <p:cNvPr id="9" name="Resim 8">
            <a:extLst>
              <a:ext uri="{FF2B5EF4-FFF2-40B4-BE49-F238E27FC236}">
                <a16:creationId xmlns:a16="http://schemas.microsoft.com/office/drawing/2014/main" id="{B8E69630-EBEF-C5FC-D144-6307F90D8B93}"/>
              </a:ext>
            </a:extLst>
          </p:cNvPr>
          <p:cNvPicPr>
            <a:picLocks noChangeAspect="1"/>
          </p:cNvPicPr>
          <p:nvPr/>
        </p:nvPicPr>
        <p:blipFill>
          <a:blip r:embed="rId10"/>
          <a:stretch>
            <a:fillRect/>
          </a:stretch>
        </p:blipFill>
        <p:spPr>
          <a:xfrm>
            <a:off x="6565832" y="3216481"/>
            <a:ext cx="1481168" cy="888701"/>
          </a:xfrm>
          <a:prstGeom prst="rect">
            <a:avLst/>
          </a:prstGeom>
        </p:spPr>
      </p:pic>
      <p:pic>
        <p:nvPicPr>
          <p:cNvPr id="11" name="Resim 10">
            <a:extLst>
              <a:ext uri="{FF2B5EF4-FFF2-40B4-BE49-F238E27FC236}">
                <a16:creationId xmlns:a16="http://schemas.microsoft.com/office/drawing/2014/main" id="{38DA039C-726A-51AA-023A-EC9727578853}"/>
              </a:ext>
            </a:extLst>
          </p:cNvPr>
          <p:cNvPicPr>
            <a:picLocks noChangeAspect="1"/>
          </p:cNvPicPr>
          <p:nvPr/>
        </p:nvPicPr>
        <p:blipFill>
          <a:blip r:embed="rId11"/>
          <a:stretch>
            <a:fillRect/>
          </a:stretch>
        </p:blipFill>
        <p:spPr>
          <a:xfrm>
            <a:off x="2988718" y="417406"/>
            <a:ext cx="1633181" cy="857421"/>
          </a:xfrm>
          <a:prstGeom prst="rect">
            <a:avLst/>
          </a:prstGeom>
        </p:spPr>
      </p:pic>
      <p:pic>
        <p:nvPicPr>
          <p:cNvPr id="13" name="Resim 12">
            <a:extLst>
              <a:ext uri="{FF2B5EF4-FFF2-40B4-BE49-F238E27FC236}">
                <a16:creationId xmlns:a16="http://schemas.microsoft.com/office/drawing/2014/main" id="{BEC07F0D-8008-28BC-42B4-EDBCFDEFE780}"/>
              </a:ext>
            </a:extLst>
          </p:cNvPr>
          <p:cNvPicPr>
            <a:picLocks noChangeAspect="1"/>
          </p:cNvPicPr>
          <p:nvPr/>
        </p:nvPicPr>
        <p:blipFill>
          <a:blip r:embed="rId12"/>
          <a:stretch>
            <a:fillRect/>
          </a:stretch>
        </p:blipFill>
        <p:spPr>
          <a:xfrm>
            <a:off x="5439765" y="269013"/>
            <a:ext cx="1044928" cy="10449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pic>
        <p:nvPicPr>
          <p:cNvPr id="7" name="Resim 6" descr="tablo içeren bir resim&#10;&#10;Açıklama otomatik olarak oluşturuldu">
            <a:extLst>
              <a:ext uri="{FF2B5EF4-FFF2-40B4-BE49-F238E27FC236}">
                <a16:creationId xmlns:a16="http://schemas.microsoft.com/office/drawing/2014/main" id="{4A72C951-2286-7C02-7330-88F445A5737A}"/>
              </a:ext>
            </a:extLst>
          </p:cNvPr>
          <p:cNvPicPr>
            <a:picLocks noChangeAspect="1"/>
          </p:cNvPicPr>
          <p:nvPr/>
        </p:nvPicPr>
        <p:blipFill>
          <a:blip r:embed="rId3"/>
          <a:stretch>
            <a:fillRect/>
          </a:stretch>
        </p:blipFill>
        <p:spPr>
          <a:xfrm>
            <a:off x="1056381" y="526366"/>
            <a:ext cx="5014180" cy="3566334"/>
          </a:xfrm>
          <a:prstGeom prst="rect">
            <a:avLst/>
          </a:prstGeom>
        </p:spPr>
      </p:pic>
      <p:sp>
        <p:nvSpPr>
          <p:cNvPr id="12" name="Metin kutusu 11">
            <a:extLst>
              <a:ext uri="{FF2B5EF4-FFF2-40B4-BE49-F238E27FC236}">
                <a16:creationId xmlns:a16="http://schemas.microsoft.com/office/drawing/2014/main" id="{A8DDCB39-5640-7B21-0AD9-871F809F8CF5}"/>
              </a:ext>
            </a:extLst>
          </p:cNvPr>
          <p:cNvSpPr txBox="1"/>
          <p:nvPr/>
        </p:nvSpPr>
        <p:spPr>
          <a:xfrm>
            <a:off x="6406737" y="3631035"/>
            <a:ext cx="2179211" cy="461665"/>
          </a:xfrm>
          <a:prstGeom prst="rect">
            <a:avLst/>
          </a:prstGeom>
          <a:noFill/>
        </p:spPr>
        <p:txBody>
          <a:bodyPr wrap="square" rtlCol="0">
            <a:spAutoFit/>
          </a:bodyPr>
          <a:lstStyle/>
          <a:p>
            <a:r>
              <a:rPr lang="tr-TR" sz="2400" b="1" dirty="0">
                <a:solidFill>
                  <a:schemeClr val="accent6"/>
                </a:solidFill>
                <a:latin typeface="Agency FB" panose="020B0503020202020204" pitchFamily="34" charset="0"/>
              </a:rPr>
              <a:t>100% PASSED </a:t>
            </a:r>
            <a:r>
              <a:rPr lang="tr-TR" sz="2400" b="1" dirty="0">
                <a:solidFill>
                  <a:schemeClr val="accent6"/>
                </a:solidFill>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241454"/>
            </a:gs>
            <a:gs pos="100000">
              <a:srgbClr val="4E2CB3"/>
            </a:gs>
          </a:gsLst>
          <a:lin ang="5400012" scaled="0"/>
        </a:gradFill>
        <a:effectLst/>
      </p:bgPr>
    </p:bg>
    <p:spTree>
      <p:nvGrpSpPr>
        <p:cNvPr id="1" name="Shape 839"/>
        <p:cNvGrpSpPr/>
        <p:nvPr/>
      </p:nvGrpSpPr>
      <p:grpSpPr>
        <a:xfrm>
          <a:off x="0" y="0"/>
          <a:ext cx="0" cy="0"/>
          <a:chOff x="0" y="0"/>
          <a:chExt cx="0" cy="0"/>
        </a:xfrm>
      </p:grpSpPr>
      <p:pic>
        <p:nvPicPr>
          <p:cNvPr id="7" name="Resim 6">
            <a:extLst>
              <a:ext uri="{FF2B5EF4-FFF2-40B4-BE49-F238E27FC236}">
                <a16:creationId xmlns:a16="http://schemas.microsoft.com/office/drawing/2014/main" id="{E592BA07-D10F-A72B-3DAC-A2F87D43E1DD}"/>
              </a:ext>
            </a:extLst>
          </p:cNvPr>
          <p:cNvPicPr>
            <a:picLocks noChangeAspect="1"/>
          </p:cNvPicPr>
          <p:nvPr/>
        </p:nvPicPr>
        <p:blipFill>
          <a:blip r:embed="rId3"/>
          <a:stretch>
            <a:fillRect/>
          </a:stretch>
        </p:blipFill>
        <p:spPr>
          <a:xfrm>
            <a:off x="481263" y="270710"/>
            <a:ext cx="8181474" cy="4602079"/>
          </a:xfrm>
          <a:prstGeom prst="rect">
            <a:avLst/>
          </a:prstGeom>
        </p:spPr>
      </p:pic>
    </p:spTree>
  </p:cSld>
  <p:clrMapOvr>
    <a:masterClrMapping/>
  </p:clrMapOvr>
</p:sld>
</file>

<file path=ppt/theme/theme1.xml><?xml version="1.0" encoding="utf-8"?>
<a:theme xmlns:a="http://schemas.openxmlformats.org/drawingml/2006/main" name="Electronic Sports Company Project Proposal by Slidesgo">
  <a:themeElements>
    <a:clrScheme name="Simple Light">
      <a:dk1>
        <a:srgbClr val="000000"/>
      </a:dk1>
      <a:lt1>
        <a:srgbClr val="241454"/>
      </a:lt1>
      <a:dk2>
        <a:srgbClr val="4E2CB3"/>
      </a:dk2>
      <a:lt2>
        <a:srgbClr val="5C2FDF"/>
      </a:lt2>
      <a:accent1>
        <a:srgbClr val="8EB8DE"/>
      </a:accent1>
      <a:accent2>
        <a:srgbClr val="4D4DD0"/>
      </a:accent2>
      <a:accent3>
        <a:srgbClr val="B961EB"/>
      </a:accent3>
      <a:accent4>
        <a:srgbClr val="F7743C"/>
      </a:accent4>
      <a:accent5>
        <a:srgbClr val="CB480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259</Words>
  <Application>Microsoft Office PowerPoint</Application>
  <PresentationFormat>Ekran Gösterisi (16:9)</PresentationFormat>
  <Paragraphs>44</Paragraphs>
  <Slides>11</Slides>
  <Notes>11</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11</vt:i4>
      </vt:variant>
    </vt:vector>
  </HeadingPairs>
  <TitlesOfParts>
    <vt:vector size="18" baseType="lpstr">
      <vt:lpstr>Arial</vt:lpstr>
      <vt:lpstr>-apple-system</vt:lpstr>
      <vt:lpstr>Sora</vt:lpstr>
      <vt:lpstr>Saira SemiCondensed ExtraBold</vt:lpstr>
      <vt:lpstr>Roboto Condensed Light</vt:lpstr>
      <vt:lpstr>Agency FB</vt:lpstr>
      <vt:lpstr>Electronic Sports Company Project Proposal by Slidesgo</vt:lpstr>
      <vt:lpstr>Academic Research Recommender System HYPERCORRECT</vt:lpstr>
      <vt:lpstr>01</vt:lpstr>
      <vt:lpstr>In this project, we developed an academic research recommender system which named as «HYPERCORRECT»   The purpose of this Project is to suggest papers that may be of interest to the user, as well as the paper search engine.</vt:lpstr>
      <vt:lpstr>PROBLEMS</vt:lpstr>
      <vt:lpstr>SOLUTIONS</vt:lpstr>
      <vt:lpstr>Technologies</vt:lpstr>
      <vt:lpstr>PowerPoint Sunusu</vt:lpstr>
      <vt:lpstr>PowerPoint Sunusu</vt:lpstr>
      <vt:lpstr>PowerPoint Sunusu</vt:lpstr>
      <vt:lpstr>CONCLUSION</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Research Recommender System HYPERCORRECT</dc:title>
  <dc:creator>Basak</dc:creator>
  <cp:lastModifiedBy>Başak Çavuşdağ</cp:lastModifiedBy>
  <cp:revision>5</cp:revision>
  <dcterms:modified xsi:type="dcterms:W3CDTF">2022-06-11T21:25:54Z</dcterms:modified>
</cp:coreProperties>
</file>